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T Sans Narrow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regular.fntdata"/><Relationship Id="rId10" Type="http://schemas.openxmlformats.org/officeDocument/2006/relationships/slide" Target="slides/slide6.xml"/><Relationship Id="rId13" Type="http://schemas.openxmlformats.org/officeDocument/2006/relationships/font" Target="fonts/OpenSans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Defect Report:</a:t>
            </a:r>
            <a:br>
              <a:rPr lang="en"/>
            </a:br>
            <a:r>
              <a:rPr lang="en"/>
              <a:t>Senior Project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marL="914400" algn="l">
              <a:spcBef>
                <a:spcPts val="0"/>
              </a:spcBef>
              <a:buNone/>
            </a:pPr>
            <a:r>
              <a:rPr lang="en"/>
              <a:t>11.16.2016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Access/Database issues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chemeClr val="dk1"/>
                </a:solidFill>
              </a:rPr>
              <a:t>Database</a:t>
            </a:r>
          </a:p>
          <a:p>
            <a:pPr indent="-342900" lvl="0" marL="457200">
              <a:spcBef>
                <a:spcPts val="0"/>
              </a:spcBef>
              <a:spcAft>
                <a:spcPts val="1200"/>
              </a:spcAft>
              <a:buSzPct val="100000"/>
              <a:buNone/>
            </a:pPr>
            <a:r>
              <a:rPr lang="en" sz="1800"/>
              <a:t>*Language “Feature”* Auto-incrementing keys need to be reset on table drop</a:t>
            </a:r>
          </a:p>
          <a:p>
            <a:pPr indent="-342900" lvl="0" marL="457200">
              <a:spcBef>
                <a:spcPts val="0"/>
              </a:spcBef>
              <a:spcAft>
                <a:spcPts val="1200"/>
              </a:spcAft>
              <a:buSzPct val="100000"/>
              <a:buNone/>
            </a:pPr>
            <a:r>
              <a:rPr lang="en" sz="1800"/>
              <a:t>Very isolated for testing purposes (Solved with VSphere??)</a:t>
            </a:r>
          </a:p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45833"/>
              <a:buNone/>
            </a:pPr>
            <a:r>
              <a:rPr b="1" lang="en" sz="2400">
                <a:solidFill>
                  <a:schemeClr val="dk1"/>
                </a:solidFill>
              </a:rPr>
              <a:t>Intake Packet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88888"/>
            </a:pPr>
            <a:r>
              <a:rPr lang="en" sz="1800"/>
              <a:t>Waiting on implementation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chemeClr val="dk1"/>
                </a:solidFill>
              </a:rPr>
              <a:t>GUI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88888"/>
            </a:pPr>
            <a:r>
              <a:rPr lang="en" sz="1800"/>
              <a:t>Waiting on implementation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Bugs did we find?</a:t>
            </a:r>
          </a:p>
          <a:p>
            <a:pPr lvl="0">
              <a:spcBef>
                <a:spcPts val="0"/>
              </a:spcBef>
              <a:buNone/>
            </a:pPr>
            <a:r>
              <a:rPr b="0" lang="en" sz="3000">
                <a:solidFill>
                  <a:srgbClr val="212121"/>
                </a:solidFill>
              </a:rPr>
              <a:t> -DB accepted letters in the zip code.</a:t>
            </a:r>
          </a:p>
          <a:p>
            <a:pPr lvl="0">
              <a:spcBef>
                <a:spcPts val="0"/>
              </a:spcBef>
              <a:buNone/>
            </a:pPr>
            <a:r>
              <a:rPr b="0" lang="en" sz="3000">
                <a:solidFill>
                  <a:srgbClr val="212121"/>
                </a:solidFill>
              </a:rPr>
              <a:t>-The first position in a street address needs to be a number.  It accepts anything in the first position.</a:t>
            </a:r>
          </a:p>
          <a:p>
            <a:pPr lvl="0">
              <a:spcBef>
                <a:spcPts val="0"/>
              </a:spcBef>
              <a:buNone/>
            </a:pPr>
            <a:r>
              <a:rPr b="0" lang="en" sz="3000">
                <a:solidFill>
                  <a:srgbClr val="212121"/>
                </a:solidFill>
              </a:rPr>
              <a:t>-The first position in street address accepts zero.</a:t>
            </a:r>
          </a:p>
          <a:p>
            <a:pPr lvl="0">
              <a:spcBef>
                <a:spcPts val="0"/>
              </a:spcBef>
              <a:buNone/>
            </a:pPr>
            <a:r>
              <a:rPr b="0" lang="en" sz="3000">
                <a:solidFill>
                  <a:srgbClr val="212121"/>
                </a:solidFill>
              </a:rPr>
              <a:t>-Sex needs a check constraint.  Took other characters besides M/F.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bugs...</a:t>
            </a:r>
          </a:p>
          <a:p>
            <a:pPr lvl="0">
              <a:spcBef>
                <a:spcPts val="0"/>
              </a:spcBef>
              <a:buNone/>
            </a:pPr>
            <a:r>
              <a:rPr b="0" lang="en" sz="3000">
                <a:solidFill>
                  <a:srgbClr val="212121"/>
                </a:solidFill>
              </a:rPr>
              <a:t>-Race accepted numbers and letters.  </a:t>
            </a:r>
          </a:p>
          <a:p>
            <a:pPr lvl="0">
              <a:spcBef>
                <a:spcPts val="0"/>
              </a:spcBef>
              <a:buNone/>
            </a:pPr>
            <a:r>
              <a:rPr b="0" lang="en" sz="3000">
                <a:solidFill>
                  <a:srgbClr val="212121"/>
                </a:solidFill>
              </a:rPr>
              <a:t>-Phone number will accept any length.  It needs to only accept 10 numbers.</a:t>
            </a:r>
          </a:p>
          <a:p>
            <a:pPr lvl="0">
              <a:spcBef>
                <a:spcPts val="0"/>
              </a:spcBef>
              <a:buNone/>
            </a:pPr>
            <a:r>
              <a:rPr b="0" lang="en" sz="3000">
                <a:solidFill>
                  <a:srgbClr val="212121"/>
                </a:solidFill>
              </a:rPr>
              <a:t>-A Participant can have more than one curriculum.</a:t>
            </a:r>
          </a:p>
          <a:p>
            <a:pPr lvl="0">
              <a:spcBef>
                <a:spcPts val="0"/>
              </a:spcBef>
              <a:buNone/>
            </a:pPr>
            <a:r>
              <a:rPr b="0" lang="en" sz="3000">
                <a:solidFill>
                  <a:srgbClr val="212121"/>
                </a:solidFill>
              </a:rPr>
              <a:t>-How should we handle Race and Ethnicity?</a:t>
            </a:r>
          </a:p>
          <a:p>
            <a:pPr lvl="0">
              <a:spcBef>
                <a:spcPts val="0"/>
              </a:spcBef>
              <a:buNone/>
            </a:pPr>
            <a:r>
              <a:rPr b="0" lang="en" sz="3000">
                <a:solidFill>
                  <a:srgbClr val="212121"/>
                </a:solidFill>
              </a:rPr>
              <a:t>-The Participants table should only have a PK and not a composite key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227825" y="1493250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Questions???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