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33b47c112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3b47c112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33b47c112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3b47c112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3b47c11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3b47c11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3b47c112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3b47c112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3b47c112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3b47c112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3b47c112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3b47c112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3b47c112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3b47c112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3b47c112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3b47c112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3b47c112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3b47c112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3b47c112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3b47c112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youtube.com/watch?v=oPfa8welGLQ" TargetMode="Externa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Speech to Speech Translator (v1.0)</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Bradley Lamitie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Demonstration</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NOTE: My mic didnt pick up the sudio output from the program, so i encourage you to try it!</a:t>
            </a:r>
            <a:endParaRPr/>
          </a:p>
          <a:p>
            <a:pPr indent="-342900" lvl="0" marL="457200" rtl="0" algn="l">
              <a:spcBef>
                <a:spcPts val="0"/>
              </a:spcBef>
              <a:spcAft>
                <a:spcPts val="0"/>
              </a:spcAft>
              <a:buSzPts val="1800"/>
              <a:buChar char="●"/>
            </a:pPr>
            <a:r>
              <a:t/>
            </a:r>
            <a:endParaRPr/>
          </a:p>
        </p:txBody>
      </p:sp>
      <p:pic>
        <p:nvPicPr>
          <p:cNvPr descr="I don't think the speakers picked up the Japanese speech, but please give it a try." id="110" name="Google Shape;110;p22" title="Choose Native Language   Google Chrome 12 17 2018 11 27 37 PM">
            <a:hlinkClick r:id="rId3"/>
          </p:cNvPr>
          <p:cNvPicPr preferRelativeResize="0"/>
          <p:nvPr/>
        </p:nvPicPr>
        <p:blipFill>
          <a:blip r:embed="rId4">
            <a:alphaModFix/>
          </a:blip>
          <a:stretch>
            <a:fillRect/>
          </a:stretch>
        </p:blipFill>
        <p:spPr>
          <a:xfrm>
            <a:off x="3519325" y="1558000"/>
            <a:ext cx="4572000" cy="342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idx="1" type="body"/>
          </p:nvPr>
        </p:nvSpPr>
        <p:spPr>
          <a:xfrm>
            <a:off x="1594050" y="1432675"/>
            <a:ext cx="8520600" cy="415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9600"/>
              <a:t>Thank You</a:t>
            </a:r>
            <a:endParaRPr sz="9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endParaRPr/>
          </a:p>
        </p:txBody>
      </p:sp>
      <p:pic>
        <p:nvPicPr>
          <p:cNvPr id="61" name="Google Shape;61;p14"/>
          <p:cNvPicPr preferRelativeResize="0"/>
          <p:nvPr/>
        </p:nvPicPr>
        <p:blipFill>
          <a:blip r:embed="rId3">
            <a:alphaModFix/>
          </a:blip>
          <a:stretch>
            <a:fillRect/>
          </a:stretch>
        </p:blipFill>
        <p:spPr>
          <a:xfrm>
            <a:off x="-258625" y="777975"/>
            <a:ext cx="8572500" cy="4191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project depends on the following: </a:t>
            </a:r>
            <a:endParaRPr/>
          </a:p>
          <a:p>
            <a:pPr indent="-342900" lvl="0" marL="457200" rtl="0" algn="l">
              <a:spcBef>
                <a:spcPts val="1600"/>
              </a:spcBef>
              <a:spcAft>
                <a:spcPts val="0"/>
              </a:spcAft>
              <a:buSzPts val="1800"/>
              <a:buChar char="●"/>
            </a:pPr>
            <a:r>
              <a:rPr lang="en" sz="1400"/>
              <a:t>Maven</a:t>
            </a:r>
            <a:endParaRPr sz="1400"/>
          </a:p>
          <a:p>
            <a:pPr indent="-317500" lvl="0" marL="457200" rtl="0" algn="l">
              <a:spcBef>
                <a:spcPts val="0"/>
              </a:spcBef>
              <a:spcAft>
                <a:spcPts val="0"/>
              </a:spcAft>
              <a:buSzPts val="1400"/>
              <a:buChar char="●"/>
            </a:pPr>
            <a:r>
              <a:rPr lang="en" sz="1400"/>
              <a:t>spring-boot-starter-web</a:t>
            </a:r>
            <a:endParaRPr sz="1400"/>
          </a:p>
          <a:p>
            <a:pPr indent="-317500" lvl="0" marL="457200" rtl="0" algn="l">
              <a:spcBef>
                <a:spcPts val="0"/>
              </a:spcBef>
              <a:spcAft>
                <a:spcPts val="0"/>
              </a:spcAft>
              <a:buSzPts val="1400"/>
              <a:buChar char="●"/>
            </a:pPr>
            <a:r>
              <a:rPr lang="en" sz="1400"/>
              <a:t>spring-boot-starter-thymeleaf</a:t>
            </a:r>
            <a:endParaRPr sz="1400"/>
          </a:p>
          <a:p>
            <a:pPr indent="-317500" lvl="0" marL="457200" rtl="0" algn="l">
              <a:spcBef>
                <a:spcPts val="0"/>
              </a:spcBef>
              <a:spcAft>
                <a:spcPts val="0"/>
              </a:spcAft>
              <a:buSzPts val="1400"/>
              <a:buChar char="●"/>
            </a:pPr>
            <a:r>
              <a:rPr lang="en" sz="1400"/>
              <a:t>ibm core </a:t>
            </a:r>
            <a:endParaRPr sz="1400"/>
          </a:p>
          <a:p>
            <a:pPr indent="-317500" lvl="0" marL="457200" rtl="0" algn="l">
              <a:spcBef>
                <a:spcPts val="0"/>
              </a:spcBef>
              <a:spcAft>
                <a:spcPts val="0"/>
              </a:spcAft>
              <a:buSzPts val="1400"/>
              <a:buChar char="●"/>
            </a:pPr>
            <a:r>
              <a:rPr lang="en" sz="1400"/>
              <a:t>ibm speech-to-text</a:t>
            </a:r>
            <a:endParaRPr sz="1400"/>
          </a:p>
          <a:p>
            <a:pPr indent="-317500" lvl="0" marL="457200" rtl="0" algn="l">
              <a:spcBef>
                <a:spcPts val="0"/>
              </a:spcBef>
              <a:spcAft>
                <a:spcPts val="0"/>
              </a:spcAft>
              <a:buSzPts val="1400"/>
              <a:buChar char="●"/>
            </a:pPr>
            <a:r>
              <a:rPr lang="en" sz="1400"/>
              <a:t>ibm language-translator</a:t>
            </a:r>
            <a:endParaRPr sz="1400"/>
          </a:p>
          <a:p>
            <a:pPr indent="-317500" lvl="0" marL="457200" rtl="0" algn="l">
              <a:spcBef>
                <a:spcPts val="0"/>
              </a:spcBef>
              <a:spcAft>
                <a:spcPts val="0"/>
              </a:spcAft>
              <a:buSzPts val="1400"/>
              <a:buChar char="●"/>
            </a:pPr>
            <a:r>
              <a:rPr lang="en" sz="1400"/>
              <a:t>ibm text-to-speech</a:t>
            </a:r>
            <a:endParaRPr sz="1400"/>
          </a:p>
          <a:p>
            <a:pPr indent="0" lvl="0" marL="0" rtl="0" algn="l">
              <a:spcBef>
                <a:spcPts val="160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Develop a cloud application using Cloud services via REST APIs, and deploy it across cloud providers.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Description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Speech to Speech Translator allows the user to translate from multiple languages to several options. The application uses IBM services to convert your voice to text, translate the text to another language, and then convert the translated text to speech using a voice you choose. This application could be helpful when traveling. If you(A native English speaker) were to travel to a foreign country, and were unable to speak their language, you could have them speak into the application and hear what they say in plain english. Then, you could speak plain English into the application to reply back to the person.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Description</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 application offers multiple languages to translate to and from like:</a:t>
            </a:r>
            <a:endParaRPr/>
          </a:p>
          <a:p>
            <a:pPr indent="-342900" lvl="0" marL="457200" rtl="0" algn="l">
              <a:spcBef>
                <a:spcPts val="1600"/>
              </a:spcBef>
              <a:spcAft>
                <a:spcPts val="0"/>
              </a:spcAft>
              <a:buSzPts val="1800"/>
              <a:buChar char="●"/>
            </a:pPr>
            <a:r>
              <a:rPr lang="en"/>
              <a:t>* English</a:t>
            </a:r>
            <a:endParaRPr/>
          </a:p>
          <a:p>
            <a:pPr indent="-342900" lvl="0" marL="457200" rtl="0" algn="l">
              <a:spcBef>
                <a:spcPts val="0"/>
              </a:spcBef>
              <a:spcAft>
                <a:spcPts val="0"/>
              </a:spcAft>
              <a:buSzPts val="1800"/>
              <a:buChar char="●"/>
            </a:pPr>
            <a:r>
              <a:rPr lang="en"/>
              <a:t>* Portuguese</a:t>
            </a:r>
            <a:endParaRPr/>
          </a:p>
          <a:p>
            <a:pPr indent="-342900" lvl="0" marL="457200" rtl="0" algn="l">
              <a:spcBef>
                <a:spcPts val="0"/>
              </a:spcBef>
              <a:spcAft>
                <a:spcPts val="0"/>
              </a:spcAft>
              <a:buSzPts val="1800"/>
              <a:buChar char="●"/>
            </a:pPr>
            <a:r>
              <a:rPr lang="en"/>
              <a:t>* Japanese</a:t>
            </a:r>
            <a:endParaRPr/>
          </a:p>
          <a:p>
            <a:pPr indent="-342900" lvl="0" marL="457200" rtl="0" algn="l">
              <a:spcBef>
                <a:spcPts val="0"/>
              </a:spcBef>
              <a:spcAft>
                <a:spcPts val="0"/>
              </a:spcAft>
              <a:buSzPts val="1800"/>
              <a:buChar char="●"/>
            </a:pPr>
            <a:r>
              <a:rPr lang="en"/>
              <a:t>* Arabic</a:t>
            </a:r>
            <a:endParaRPr/>
          </a:p>
          <a:p>
            <a:pPr indent="-342900" lvl="0" marL="457200" rtl="0" algn="l">
              <a:spcBef>
                <a:spcPts val="0"/>
              </a:spcBef>
              <a:spcAft>
                <a:spcPts val="0"/>
              </a:spcAft>
              <a:buSzPts val="1800"/>
              <a:buChar char="●"/>
            </a:pPr>
            <a:r>
              <a:rPr lang="en"/>
              <a:t>* Spanish</a:t>
            </a:r>
            <a:endParaRPr/>
          </a:p>
          <a:p>
            <a:pPr indent="-342900" lvl="0" marL="457200" rtl="0" algn="l">
              <a:spcBef>
                <a:spcPts val="0"/>
              </a:spcBef>
              <a:spcAft>
                <a:spcPts val="0"/>
              </a:spcAft>
              <a:buSzPts val="1800"/>
              <a:buChar char="●"/>
            </a:pPr>
            <a:r>
              <a:rPr lang="en"/>
              <a:t>* Chinese</a:t>
            </a:r>
            <a:endParaRPr/>
          </a:p>
          <a:p>
            <a:pPr indent="-342900" lvl="0" marL="457200" rtl="0" algn="l">
              <a:spcBef>
                <a:spcPts val="0"/>
              </a:spcBef>
              <a:spcAft>
                <a:spcPts val="0"/>
              </a:spcAft>
              <a:buSzPts val="1800"/>
              <a:buChar char="●"/>
            </a:pPr>
            <a:r>
              <a:rPr lang="en"/>
              <a:t>* German</a:t>
            </a:r>
            <a:endParaRPr/>
          </a:p>
          <a:p>
            <a:pPr indent="-342900" lvl="0" marL="457200" rtl="0" algn="l">
              <a:spcBef>
                <a:spcPts val="0"/>
              </a:spcBef>
              <a:spcAft>
                <a:spcPts val="0"/>
              </a:spcAft>
              <a:buSzPts val="1800"/>
              <a:buChar char="●"/>
            </a:pPr>
            <a:r>
              <a:rPr lang="en"/>
              <a:t>* Korean</a:t>
            </a:r>
            <a:endParaRPr/>
          </a:p>
          <a:p>
            <a:pPr indent="-342900" lvl="0" marL="457200" rtl="0" algn="l">
              <a:spcBef>
                <a:spcPts val="0"/>
              </a:spcBef>
              <a:spcAft>
                <a:spcPts val="0"/>
              </a:spcAft>
              <a:buSzPts val="1800"/>
              <a:buChar char="●"/>
            </a:pPr>
            <a:r>
              <a:rPr lang="en"/>
              <a:t>* French</a:t>
            </a:r>
            <a:endParaRPr/>
          </a:p>
          <a:p>
            <a:pPr indent="-342900" lvl="0" marL="457200" rtl="0" algn="l">
              <a:spcBef>
                <a:spcPts val="0"/>
              </a:spcBef>
              <a:spcAft>
                <a:spcPts val="0"/>
              </a:spcAft>
              <a:buSzPts val="1800"/>
              <a:buChar char="●"/>
            </a:pPr>
            <a:r>
              <a:rPr lang="en"/>
              <a:t>* Italian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 and Risks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decided to develop a project that would use 3 IBM services to translate speech to another language and out putting it. </a:t>
            </a:r>
            <a:endParaRPr/>
          </a:p>
          <a:p>
            <a:pPr indent="0" lvl="0" marL="0" rtl="0" algn="l">
              <a:spcBef>
                <a:spcPts val="1600"/>
              </a:spcBef>
              <a:spcAft>
                <a:spcPts val="1600"/>
              </a:spcAft>
              <a:buNone/>
            </a:pPr>
            <a:r>
              <a:rPr lang="en"/>
              <a:t>Some risks I knew when choosing my project including the limited time I would have to complete the project (especcially because I have other classes), limited budget(using free tier application and services), and occasionally running into issues. Unfortunately unknown risks(Medical issues) played a part and I wasn't able to finish deploying to AWS. So I must accept the points off and try to gget as much credit as possible.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Some major milestones I intended to reach included getting the Speech-to-text, Translation, and Text-to-speech services to work independantly and to integrate them together. Also to deploy the application in a web application, deploy it to a docker container, and move it to the cloud. Unfortunately, I was unable to move it to the cloud, as the microphone settings did not work in AWS Elastic Beanstalk.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 Estimates &amp; Stakeholders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cost for the project is free. All of the applications and Services are running on free tier. However, the project did cost me many hours of sleep, as I seemed to have chosen a much more complicated and in depth route.</a:t>
            </a:r>
            <a:endParaRPr/>
          </a:p>
          <a:p>
            <a:pPr indent="0" lvl="0" marL="0" rtl="0" algn="l">
              <a:spcBef>
                <a:spcPts val="1600"/>
              </a:spcBef>
              <a:spcAft>
                <a:spcPts val="1600"/>
              </a:spcAft>
              <a:buNone/>
            </a:pPr>
            <a:r>
              <a:rPr lang="en"/>
              <a:t>Stakeholders include the person who assigned this project, Dr. Jinho Hwang, as well as myself, Bradley Lamitie.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