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Genesis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Bradley Lamitie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11 / 14 /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Design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components of Game Design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Play rules and mechanics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Level design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Interaction design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Audio-Visual Design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/>
              <a:t>Story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rules and mechanics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Currently the player can use move, spells, potions, and attack.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player takes damage every time an enemy hits them.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The player loses if their health bar drops below 0.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Enemies currently cannot do much besides move and chase the player.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NPCs can give quests to the player.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now, the player wins if they unlock the clocktower door.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 Design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Currently there is only one level.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one level contains 15 rooms.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Rocks cannot be removed until the player has gotten the explosion spell. </a:t>
            </a:r>
          </a:p>
        </p:txBody>
      </p:sp>
      <p:pic>
        <p:nvPicPr>
          <p:cNvPr descr="Genesis_Tile_Map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88" y="-1416250"/>
            <a:ext cx="6339775" cy="63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Interaction design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player can interact with the game as follows: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W/S - Cycle Spell Forward/Backward      Q - Use Spell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A/D</a:t>
            </a:r>
            <a:r>
              <a:rPr lang="en"/>
              <a:t> - Cycle Potion Forward/Backward     E - Use Spell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Space Bar - Interact					Right Shift - Attack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Arrow Keys - Move	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feedback system shows health, mana, currently equipped spells and potions, and money	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Audio-Visual design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Visual: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used Pixil Art to create my sprites.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used Tiled to construct the world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use</a:t>
            </a:r>
            <a:r>
              <a:rPr lang="en"/>
              <a:t>d a font called </a:t>
            </a:r>
            <a:r>
              <a:rPr lang="en"/>
              <a:t>Silk Wonderland </a:t>
            </a:r>
            <a:r>
              <a:rPr lang="en"/>
              <a:t>by </a:t>
            </a:r>
            <a:r>
              <a:rPr b="1" lang="en"/>
              <a:t>jelloween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Audio: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used a song called “The White” by RoleMusic for the overworld theme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descr="Image result for pixilart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575" y="831625"/>
            <a:ext cx="2575875" cy="2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of now, I </a:t>
            </a:r>
            <a:r>
              <a:rPr lang="en"/>
              <a:t>don't</a:t>
            </a:r>
            <a:r>
              <a:rPr lang="en"/>
              <a:t> have a firm storyline worked out, but: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play as an angel cast onto earth after having your wings stripped from you.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goal is to defeat all 7 virtues on Earth to redeem yourself and earn your place back in heaven.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However, the boss battle against the first virtue(Patience) isn’t finished yet.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Glitches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Known Glitches: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Dialog runs through too quickly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Player attack sprite is too short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Sometimes enemies disappear into walls or move unnaturally fast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Player Sprite warps when attacking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Dialog doesn’t disappear for awhile.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TODOs: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- </a:t>
            </a:r>
            <a:r>
              <a:rPr lang="en" sz="1200"/>
              <a:t>Finish building the world's second level. 				- Add Item Drops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Animate the characters as they move throughout the world. 	- Add quest feedback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Replace all clocktower_door sprites with new sprites. 		- Add Screen animations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Add cheat codes for quick demonstrations.				- Game Balancing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Add sounds to go with visual cues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