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6C5F850-6C8A-4E19-815F-5E88B5657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Locations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984BBB5-BACD-4F7E-83C9-779FE0A06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9/5/24 4:18:55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768B33B2-0364-4674-8273-B9335125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752475"/>
            <a:ext cx="55340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C317B388-5091-44E2-9D06-EAECF31D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752475"/>
            <a:ext cx="6467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19A2CC1A-FA0A-4033-B00A-3B14C942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538162"/>
            <a:ext cx="51339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29D39347-690B-4AFE-A134-3199530C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752475"/>
            <a:ext cx="52673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All Locations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brad thomas</cp:lastModifiedBy>
  <cp:revision>1</cp:revision>
  <dcterms:created xsi:type="dcterms:W3CDTF">2024-09-05T20:18:55Z</dcterms:created>
  <dcterms:modified xsi:type="dcterms:W3CDTF">2024-09-05T20:19:25Z</dcterms:modified>
</cp:coreProperties>
</file>