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21C235-0798-47DE-AAA5-F7ABB0645D4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993410-F83F-42A0-843F-75CC02748DA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9/5/24 3:06:36 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8D287875-F83A-475E-992A-2A85CD25D8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752475"/>
            <a:ext cx="55340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67B72329-420C-4812-B0E3-4597901436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752475"/>
            <a:ext cx="64674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2024-09-05T19:06:36Z</dcterms:created>
  <dcterms:modified xsi:type="dcterms:W3CDTF">2024-09-05T19:06:36Z</dcterms:modified>
</cp:coreProperties>
</file>