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8F0427-544A-4A63-8925-E9EA28519D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NYC_APS_Safety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013B97-9731-4D4E-8DC2-338768CEEA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9/15/24 10:47:49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9AF8DD2-3240-46A3-AADA-D7F589E5DE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25" y="752475"/>
            <a:ext cx="6915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2024-09-16T02:47:49Z</dcterms:created>
  <dcterms:modified xsi:type="dcterms:W3CDTF">2024-09-16T02:47:49Z</dcterms:modified>
</cp:coreProperties>
</file>