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DFD99BC-ED21-4438-B5DB-EF4DD0CC1FA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NYC_APS_Safety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E574919-1C7C-4D9C-81D1-974AA06BC53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9/16/24 3:46:40 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572BCF37-72BA-4253-B3DF-AFA15A4AA9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752475"/>
            <a:ext cx="69151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B037FC1E-D852-4211-9B1C-1FD0CE5861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814637"/>
            <a:ext cx="85915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838A1D5B-ABE3-4D57-8591-1A69625547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752475"/>
            <a:ext cx="92011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9A0F293B-0540-4431-B197-E4BD4051DE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752475"/>
            <a:ext cx="92011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2024-09-16T19:46:41Z</dcterms:created>
  <dcterms:modified xsi:type="dcterms:W3CDTF">2024-09-16T19:46:41Z</dcterms:modified>
</cp:coreProperties>
</file>