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DF7BC4-4714-4E54-BEA9-F97CDCF15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NYC_APS_Safety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D4EED2C-74E7-4ACE-A0CA-5F5B15B8A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9/16/24 9:25:13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7A32-312A-C727-7463-374AFD77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C57F-087E-88D6-266C-C9CD915D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Note: Upon reviewing the pedestrian-vehicle collisions data from </a:t>
            </a:r>
            <a:r>
              <a:rPr lang="en-US" b="0" i="0" dirty="0" err="1">
                <a:effectLst/>
                <a:latin typeface="-apple-system"/>
              </a:rPr>
              <a:t>OpenData</a:t>
            </a:r>
            <a:r>
              <a:rPr lang="en-US" b="0" i="0" dirty="0">
                <a:effectLst/>
                <a:latin typeface="-apple-system"/>
              </a:rPr>
              <a:t> with SQL, significant inconsistencies were identified, which may impact the accuracy of the analysis.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Nevertheless, exploring these datasets still offers valuable insights into the safety impacts of 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1723E081-903D-4F96-87E5-147BF54D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01" y="0"/>
            <a:ext cx="642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B2F18E3-8EA2-459B-B265-E9E9F624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814637"/>
            <a:ext cx="8591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972753F5-DC9A-4158-ADEF-6682CF3D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7" y="0"/>
            <a:ext cx="85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01C9FE4B-14B4-42E0-B2E8-0E2EA69A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7" y="0"/>
            <a:ext cx="85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6">
            <a:extLst>
              <a:ext uri="{FF2B5EF4-FFF2-40B4-BE49-F238E27FC236}">
                <a16:creationId xmlns:a16="http://schemas.microsoft.com/office/drawing/2014/main" id="{46231650-123F-4022-AEC0-687D6436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63" y="0"/>
            <a:ext cx="7557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NYC_APS_Safety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brad thomas</cp:lastModifiedBy>
  <cp:revision>1</cp:revision>
  <dcterms:created xsi:type="dcterms:W3CDTF">2024-09-17T01:25:13Z</dcterms:created>
  <dcterms:modified xsi:type="dcterms:W3CDTF">2024-09-17T01:31:27Z</dcterms:modified>
</cp:coreProperties>
</file>