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111" d="100"/>
          <a:sy n="111" d="100"/>
        </p:scale>
        <p:origin x="-4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0243A72-AD30-435F-BFD1-2246DDBBE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NYC_APS_Safety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FB4C929-E016-4053-8DEC-0248CA3E8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9/16/24 11:09:29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8F5E7D8-E9E4-45B5-A383-445B8424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01" y="0"/>
            <a:ext cx="642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8BD396E8-0271-4A02-B0B4-E0CB19268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814637"/>
            <a:ext cx="8591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0D08854D-2D79-4540-8486-14162EB4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7" y="0"/>
            <a:ext cx="854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C18E1DC1-90A3-48BD-AEE0-EBAD41FEC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7" y="0"/>
            <a:ext cx="854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6">
            <a:extLst>
              <a:ext uri="{FF2B5EF4-FFF2-40B4-BE49-F238E27FC236}">
                <a16:creationId xmlns:a16="http://schemas.microsoft.com/office/drawing/2014/main" id="{F1893C88-12E4-4028-9519-D93E2855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63" y="0"/>
            <a:ext cx="7557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7">
            <a:extLst>
              <a:ext uri="{FF2B5EF4-FFF2-40B4-BE49-F238E27FC236}">
                <a16:creationId xmlns:a16="http://schemas.microsoft.com/office/drawing/2014/main" id="{01FFDC29-72CF-4E15-B3E8-9480C4E3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7" y="0"/>
            <a:ext cx="854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0DEE9354-BB26-4CED-999E-7A0000EBA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F95DABC2-1CA6-470B-9B51-D84A9007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92" y="1057750"/>
            <a:ext cx="5682615" cy="44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NYC_APS_Safety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brad thomas</cp:lastModifiedBy>
  <cp:revision>1</cp:revision>
  <dcterms:created xsi:type="dcterms:W3CDTF">2024-09-17T03:09:29Z</dcterms:created>
  <dcterms:modified xsi:type="dcterms:W3CDTF">2024-09-17T03:17:54Z</dcterms:modified>
</cp:coreProperties>
</file>