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8" r:id="rId2"/>
    <p:sldId id="256" r:id="rId3"/>
    <p:sldId id="283" r:id="rId4"/>
    <p:sldId id="261" r:id="rId5"/>
    <p:sldId id="264" r:id="rId6"/>
    <p:sldId id="279" r:id="rId7"/>
    <p:sldId id="276" r:id="rId8"/>
    <p:sldId id="284" r:id="rId9"/>
    <p:sldId id="285" r:id="rId10"/>
    <p:sldId id="286" r:id="rId11"/>
    <p:sldId id="287" r:id="rId12"/>
    <p:sldId id="288" r:id="rId13"/>
    <p:sldId id="262" r:id="rId14"/>
    <p:sldId id="280" r:id="rId15"/>
    <p:sldId id="289" r:id="rId16"/>
  </p:sldIdLst>
  <p:sldSz cx="9144000" cy="5143500" type="screen16x9"/>
  <p:notesSz cx="6858000" cy="9144000"/>
  <p:embeddedFontLs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Nixie One" panose="020B0604020202020204" charset="0"/>
      <p:regular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9EE0EA-3F9C-4537-B35C-2259806479A5}">
  <a:tblStyle styleId="{779EE0EA-3F9C-4537-B35C-2259806479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38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798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6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1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8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9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32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40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64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4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3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4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95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04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3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1" y="4121458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media.com.br/modelo-entidade-relacionamento-mer-e-diagrama-entidade-relacionamento-der/143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 smtClean="0">
                <a:solidFill>
                  <a:schemeClr val="tx1"/>
                </a:solidFill>
              </a:rPr>
              <a:t>Olá!</a:t>
            </a:r>
            <a:endParaRPr lang="en" sz="12000" dirty="0">
              <a:solidFill>
                <a:schemeClr val="tx1"/>
              </a:solidFill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2157573" y="2400250"/>
            <a:ext cx="5690993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chemeClr val="tx1"/>
                </a:solidFill>
              </a:rPr>
              <a:t>Eu sou Jeferson </a:t>
            </a:r>
            <a:r>
              <a:rPr lang="en" sz="3600" b="1" dirty="0" smtClean="0">
                <a:solidFill>
                  <a:schemeClr val="tx1"/>
                </a:solidFill>
              </a:rPr>
              <a:t>E. Guido</a:t>
            </a:r>
            <a:endParaRPr lang="en" sz="3600" b="1" dirty="0" smtClean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Meu Orientador: Leonardo Tampelini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Minha CoOrientadora: Francielli Orsato </a:t>
            </a:r>
            <a:endParaRPr lang="en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83" y="834692"/>
            <a:ext cx="1430533" cy="1430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335694" y="673227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3878494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Seleção dos Sabores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Após a seleção do tamanho da pizza e da borda, o usuário será encaminhado para o layout de seleção dos sabores.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35" y="1009271"/>
            <a:ext cx="1952090" cy="3583277"/>
          </a:xfrm>
          <a:prstGeom prst="rect">
            <a:avLst/>
          </a:prstGeom>
        </p:spPr>
      </p:pic>
      <p:sp>
        <p:nvSpPr>
          <p:cNvPr id="9" name="Shape 508"/>
          <p:cNvSpPr/>
          <p:nvPr/>
        </p:nvSpPr>
        <p:spPr>
          <a:xfrm>
            <a:off x="6664910" y="673227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25" y="1019991"/>
            <a:ext cx="1952090" cy="35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4" y="498566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Seleção das Porções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Caso o usuário selecione a Ação “Porção”, o mesmo será enviado para uma tela onde poderá selecionar uma das porções listadas.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</a:t>
            </a:r>
            <a:r>
              <a:rPr lang="en" sz="1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your </a:t>
            </a: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55" y="834610"/>
            <a:ext cx="1932470" cy="33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4" y="498566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Seleção das Bebidas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Caso o usuário selecione a Ação “Bebida”, o mesmo será enviado para uma tela onde poderá selecionar uma das bebidas listadas.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</a:t>
            </a:r>
            <a:r>
              <a:rPr lang="en" sz="1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your </a:t>
            </a: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29" y="834610"/>
            <a:ext cx="1952090" cy="34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4" y="468799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2974416" y="699410"/>
            <a:ext cx="5811178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chemeClr val="tx1"/>
                </a:solidFill>
              </a:rPr>
              <a:t>Considerações Finais</a:t>
            </a:r>
            <a:endParaRPr lang="en" sz="6000" dirty="0">
              <a:solidFill>
                <a:schemeClr val="tx1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1137071" y="3368899"/>
            <a:ext cx="7392914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Agilidade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Praticidade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</a:rPr>
              <a:t>Visualmente </a:t>
            </a:r>
            <a:r>
              <a:rPr lang="en" sz="2400" dirty="0">
                <a:solidFill>
                  <a:schemeClr val="tx1"/>
                </a:solidFill>
              </a:rPr>
              <a:t>a</a:t>
            </a:r>
            <a:r>
              <a:rPr lang="en" sz="2400" dirty="0" smtClean="0">
                <a:solidFill>
                  <a:schemeClr val="tx1"/>
                </a:solidFill>
              </a:rPr>
              <a:t>gradavel para o usuário</a:t>
            </a:r>
            <a:endParaRPr lang="en" sz="2400" dirty="0">
              <a:solidFill>
                <a:schemeClr val="tx1"/>
              </a:solidFill>
            </a:endParaRPr>
          </a:p>
        </p:txBody>
      </p:sp>
      <p:grpSp>
        <p:nvGrpSpPr>
          <p:cNvPr id="370" name="Shape 370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5292582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>
                <a:solidFill>
                  <a:schemeClr val="tx1"/>
                </a:solidFill>
              </a:rPr>
              <a:t>Obrigado!</a:t>
            </a:r>
            <a:endParaRPr lang="en" sz="8000" dirty="0">
              <a:solidFill>
                <a:schemeClr val="tx1"/>
              </a:solidFill>
            </a:endParaRPr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chemeClr val="tx1"/>
                </a:solidFill>
              </a:rPr>
              <a:t>Alguma Pergunta?</a:t>
            </a:r>
            <a:endParaRPr lang="en" sz="3600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 smtClean="0">
                <a:solidFill>
                  <a:schemeClr val="tx1"/>
                </a:solidFill>
              </a:rPr>
              <a:t>Pode me </a:t>
            </a:r>
            <a:r>
              <a:rPr lang="en" dirty="0" smtClean="0">
                <a:solidFill>
                  <a:schemeClr val="tx1"/>
                </a:solidFill>
              </a:rPr>
              <a:t>contatar pelo email</a:t>
            </a:r>
            <a:r>
              <a:rPr lang="en" dirty="0" smtClean="0">
                <a:solidFill>
                  <a:schemeClr val="tx1"/>
                </a:solidFill>
              </a:rPr>
              <a:t>: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JefersonGuido@hotmail.com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31" y="887092"/>
            <a:ext cx="1430533" cy="1430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831474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Bibliográfia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18991" y="1476774"/>
            <a:ext cx="6137305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Google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inc. ,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Studio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Disponível em:  &lt;</a:t>
            </a:r>
            <a:r>
              <a:rPr lang="pt-BR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https://developer.android.com/studio/intro/index.html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&gt;, Acessado em 04/04/2017.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Albertin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A. L.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Comércio eletrônico: Benefícios e aspectos de sua aplicação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Revista de administração de empresas,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vol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38, nº1. Jan/Mar 1998.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DevMedia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Modelo Entidade Relacionamento MER e Diagrama entidade Relacionamento DER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Disponivel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em: &lt;</a:t>
            </a:r>
            <a:r>
              <a:rPr lang="pt-BR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http://www.devmedia.com.br/modelo-entidade-relacionamento-mer-e-diagrama-entidade-relacionamento-der/14332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&gt;, Acessado em 20/06/2017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Anexo do Google Drive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Imagens Pizza Fácil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Disponível em: 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&lt;https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://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drive.google.com/drive/folders/14xS0-Kk4tzOxHWYe6JAVLZ7QSgpu3X-z?usp=sharing&gt;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Pizza Facil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mCommerce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fontAlgn="base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Commerce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também conhecido como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mCommerce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é o comércio eletrônico online realizado a partir de um dispositivo móvel.</a:t>
            </a:r>
          </a:p>
          <a:p>
            <a:pPr algn="just" fontAlgn="base"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fontAlgn="base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Smartphones.</a:t>
            </a:r>
          </a:p>
          <a:p>
            <a:pPr algn="just" fontAlgn="base"/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Tablets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 fontAlgn="base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PDA (Assistente Digital Pessoal), ou seja, um computador de bolso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Introdução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 fontAlgn="base"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Este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aplicativo será muito útil para donos de pizzarias que desejam melhorar o atendimento ao cliente. Pois facilitará o atendimento e irá diminuir o tempo de espera do cliente.</a:t>
            </a:r>
          </a:p>
          <a:p>
            <a:pPr algn="just" fontAlgn="base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fontAlgn="base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Protótipo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um aplicativo 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baseado em 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mCommerce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 fontAlgn="base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Apenas para os garçons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2266956" y="667088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Metodologia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95009" y="1928836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Versão do Aplicativo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Será desenvolvido para smartphones com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na versão 4.4 </a:t>
            </a:r>
            <a:r>
              <a:rPr lang="pt-B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KitKat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e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3259957" y="1928835"/>
            <a:ext cx="2331454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de Desenvolvimento</a:t>
            </a:r>
          </a:p>
          <a:p>
            <a:pPr lvl="0" algn="just" rtl="0">
              <a:spcBef>
                <a:spcPts val="0"/>
              </a:spcBef>
              <a:buNone/>
            </a:pPr>
            <a:endParaRPr lang="e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Utilizarei o software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Studio 2.3.3 - Ferramenta de Desenvolvimento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disponibilizada pela Google;</a:t>
            </a:r>
            <a:endParaRPr lang="e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5979560" y="1928835"/>
            <a:ext cx="2598951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Banco de Dados</a:t>
            </a:r>
            <a:endParaRPr lang="en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base de dados será criada utilizando da ferramenta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Firebase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que é um banco de dados para dispositivos móveis disponibilizado pela Google que pode ser integrado facilmente ao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Studio.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3157869" y="1086613"/>
            <a:ext cx="5986131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/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private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void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escolha_pedido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() {</a:t>
            </a:r>
          </a:p>
          <a:p>
            <a:pPr lvl="0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// Lista de itens para o pedido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ArrayList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&lt;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String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&gt; itens = new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ArrayList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&lt;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String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&gt;();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itens.add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("Mesa");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itens.add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("Pizza");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itens.add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("Porção");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itens.add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("Bebida");</a:t>
            </a:r>
          </a:p>
          <a:p>
            <a:pPr lvl="0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//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Adapter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utilizando um layout customizado com um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TextView</a:t>
            </a:r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ArrayAdapter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adapter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= new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ArrayAdapter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this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pt-B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R.layout.dialog_listview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, itens);</a:t>
            </a:r>
          </a:p>
          <a:p>
            <a:pPr lvl="0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AlertDialog.Builder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builder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= new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AlertDialog.Builder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this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);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builder.setTitle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("Selecione uma Ação");</a:t>
            </a:r>
          </a:p>
          <a:p>
            <a:pPr lvl="0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//define o diálogo como uma lista, passa o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adapter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builder.setSingleChoiceItems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adapter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, 0, new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DialogInterface.OnClickListener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() {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public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void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onClick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DialogInterface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arg0,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posicao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) {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alerta.dismiss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(); // Faz o dialogo desaparecer</a:t>
            </a:r>
          </a:p>
          <a:p>
            <a:pPr lvl="0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Intent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listagemDeitens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= new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Intent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PedidoActivity.this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ListagemDeItensActivity.class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);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listagemDeitens.putExtra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("ITEM",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posicao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); // Envia a posição do adicional 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selecionado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//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Inicia uma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intent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para a classe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ListagemDeItensActivity</a:t>
            </a:r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     </a:t>
            </a:r>
            <a:r>
              <a:rPr lang="pt-B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startActivity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pt-B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listagemDeitens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);</a:t>
            </a:r>
          </a:p>
          <a:p>
            <a:pPr lvl="0"/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    }</a:t>
            </a:r>
          </a:p>
          <a:p>
            <a:pPr lvl="0"/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});</a:t>
            </a:r>
          </a:p>
          <a:p>
            <a:pPr lvl="0"/>
            <a:endParaRPr lang="pt-BR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alerta =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builder.create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(); // Cria o dialogo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    </a:t>
            </a:r>
            <a:r>
              <a:rPr lang="pt-B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alerta.show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(); // Exibe o dialogo</a:t>
            </a:r>
          </a:p>
          <a:p>
            <a:pPr lvl="0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uli"/>
                <a:ea typeface="Muli"/>
                <a:cs typeface="Muli"/>
                <a:sym typeface="Muli"/>
              </a:rPr>
              <a:t>    }</a:t>
            </a:r>
            <a:endParaRPr lang="en" sz="1000" dirty="0">
              <a:solidFill>
                <a:schemeClr val="tx1">
                  <a:lumMod val="95000"/>
                  <a:lumOff val="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169041" y="1168962"/>
            <a:ext cx="3162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Como é criado meu pedido pedido?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chemeClr val="tx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O</a:t>
            </a:r>
            <a:r>
              <a:rPr lang="en" sz="1800" dirty="0" smtClean="0">
                <a:solidFill>
                  <a:schemeClr val="tx1"/>
                </a:solidFill>
              </a:rPr>
              <a:t> trecho de código a seguir é referente ao menu de seleção de ação, referente ao pedido.</a:t>
            </a:r>
            <a:endParaRPr lang="en" sz="1800" dirty="0">
              <a:solidFill>
                <a:schemeClr val="tx1"/>
              </a:solidFill>
            </a:endParaRPr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Menu de Seleção de Ação</a:t>
            </a:r>
            <a:endParaRPr lang="en" b="1" dirty="0">
              <a:solidFill>
                <a:schemeClr val="tx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Menu para o usuário selecionar uma ação, dentre elas: selecionar a mesa, montar uma pizza, selecionar uma porção ou selecionar uma bebida.</a:t>
            </a: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" r="5429"/>
          <a:stretch/>
        </p:blipFill>
        <p:spPr>
          <a:xfrm>
            <a:off x="5424755" y="834610"/>
            <a:ext cx="1952090" cy="3556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Seleção da Mesa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Ao selecionar a ação “Mesa”, será exibida uma tela para o usuário selecionar a mesa em que o cliente se encontra.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55" y="834611"/>
            <a:ext cx="1952090" cy="33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Seleção do Tamanho da Pizza e Borda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/>
                </a:solidFill>
              </a:rPr>
              <a:t>Se o usuário selecionar a ação “Pizza”, o mesmo será encaminhado para uma tela que irá iniciar o processo de montagem da pizza.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55" y="834611"/>
            <a:ext cx="1952090" cy="33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514</Words>
  <Application>Microsoft Office PowerPoint</Application>
  <PresentationFormat>Apresentação na tela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Muli</vt:lpstr>
      <vt:lpstr>Nixie One</vt:lpstr>
      <vt:lpstr>Helvetica Neue</vt:lpstr>
      <vt:lpstr>Arial</vt:lpstr>
      <vt:lpstr>Imogen template</vt:lpstr>
      <vt:lpstr>Olá!</vt:lpstr>
      <vt:lpstr>Pizza Facil</vt:lpstr>
      <vt:lpstr>mCommerce</vt:lpstr>
      <vt:lpstr>Introdução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  <vt:lpstr>Obrigado!</vt:lpstr>
      <vt:lpstr>Bibliográfia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Jeferson Guido</cp:lastModifiedBy>
  <cp:revision>19</cp:revision>
  <dcterms:modified xsi:type="dcterms:W3CDTF">2017-11-16T16:54:16Z</dcterms:modified>
</cp:coreProperties>
</file>