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4"/>
  </p:notesMasterIdLst>
  <p:sldIdLst>
    <p:sldId id="256" r:id="rId2"/>
    <p:sldId id="257" r:id="rId3"/>
    <p:sldId id="259" r:id="rId4"/>
    <p:sldId id="261" r:id="rId5"/>
    <p:sldId id="262" r:id="rId6"/>
    <p:sldId id="258" r:id="rId7"/>
    <p:sldId id="260" r:id="rId8"/>
    <p:sldId id="265" r:id="rId9"/>
    <p:sldId id="268" r:id="rId10"/>
    <p:sldId id="269" r:id="rId11"/>
    <p:sldId id="271" r:id="rId12"/>
    <p:sldId id="270" r:id="rId13"/>
    <p:sldId id="272" r:id="rId14"/>
    <p:sldId id="264" r:id="rId15"/>
    <p:sldId id="266" r:id="rId16"/>
    <p:sldId id="267" r:id="rId17"/>
    <p:sldId id="273" r:id="rId18"/>
    <p:sldId id="276" r:id="rId19"/>
    <p:sldId id="277" r:id="rId20"/>
    <p:sldId id="278" r:id="rId21"/>
    <p:sldId id="26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72F37-BBAB-4386-BE90-E4ACE2CEF29E}" v="345" dt="2024-03-22T02:55:22.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58" autoAdjust="0"/>
  </p:normalViewPr>
  <p:slideViewPr>
    <p:cSldViewPr snapToGrid="0">
      <p:cViewPr varScale="1">
        <p:scale>
          <a:sx n="110" d="100"/>
          <a:sy n="110" d="100"/>
        </p:scale>
        <p:origin x="1289"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lant, Kyle (klplant42)" userId="9334cfe5-0de9-4b36-8ede-0887e085c4fd" providerId="ADAL" clId="{E7072F37-BBAB-4386-BE90-E4ACE2CEF29E}"/>
    <pc:docChg chg="undo redo custSel addSld delSld modSld sldOrd addMainMaster delMainMaster">
      <pc:chgData name="Plant, Kyle (klplant42)" userId="9334cfe5-0de9-4b36-8ede-0887e085c4fd" providerId="ADAL" clId="{E7072F37-BBAB-4386-BE90-E4ACE2CEF29E}" dt="2024-03-22T03:13:22.360" v="9673" actId="20577"/>
      <pc:docMkLst>
        <pc:docMk/>
      </pc:docMkLst>
      <pc:sldChg chg="addSp delSp modSp new mod setBg modClrScheme chgLayout modNotesTx">
        <pc:chgData name="Plant, Kyle (klplant42)" userId="9334cfe5-0de9-4b36-8ede-0887e085c4fd" providerId="ADAL" clId="{E7072F37-BBAB-4386-BE90-E4ACE2CEF29E}" dt="2024-03-22T03:00:54.063" v="8250" actId="20577"/>
        <pc:sldMkLst>
          <pc:docMk/>
          <pc:sldMk cId="815687819" sldId="256"/>
        </pc:sldMkLst>
        <pc:spChg chg="mod ord">
          <ac:chgData name="Plant, Kyle (klplant42)" userId="9334cfe5-0de9-4b36-8ede-0887e085c4fd" providerId="ADAL" clId="{E7072F37-BBAB-4386-BE90-E4ACE2CEF29E}" dt="2024-03-22T02:58:35.659" v="8136" actId="20577"/>
          <ac:spMkLst>
            <pc:docMk/>
            <pc:sldMk cId="815687819" sldId="256"/>
            <ac:spMk id="2" creationId="{B6411214-754C-47A8-9384-3F62EDCE54FB}"/>
          </ac:spMkLst>
        </pc:spChg>
        <pc:spChg chg="mod">
          <ac:chgData name="Plant, Kyle (klplant42)" userId="9334cfe5-0de9-4b36-8ede-0887e085c4fd" providerId="ADAL" clId="{E7072F37-BBAB-4386-BE90-E4ACE2CEF29E}" dt="2024-03-21T04:39:51.730" v="104" actId="20577"/>
          <ac:spMkLst>
            <pc:docMk/>
            <pc:sldMk cId="815687819" sldId="256"/>
            <ac:spMk id="3" creationId="{EC3E8BD2-6E4C-F495-288F-A732F06EAB2A}"/>
          </ac:spMkLst>
        </pc:spChg>
        <pc:spChg chg="add del mod">
          <ac:chgData name="Plant, Kyle (klplant42)" userId="9334cfe5-0de9-4b36-8ede-0887e085c4fd" providerId="ADAL" clId="{E7072F37-BBAB-4386-BE90-E4ACE2CEF29E}" dt="2024-03-21T04:45:34.747" v="109"/>
          <ac:spMkLst>
            <pc:docMk/>
            <pc:sldMk cId="815687819" sldId="256"/>
            <ac:spMk id="6" creationId="{17A4F254-56AE-B0A3-C5EB-19BB8C8426E8}"/>
          </ac:spMkLst>
        </pc:spChg>
        <pc:spChg chg="add del mod">
          <ac:chgData name="Plant, Kyle (klplant42)" userId="9334cfe5-0de9-4b36-8ede-0887e085c4fd" providerId="ADAL" clId="{E7072F37-BBAB-4386-BE90-E4ACE2CEF29E}" dt="2024-03-21T06:55:01.890" v="162"/>
          <ac:spMkLst>
            <pc:docMk/>
            <pc:sldMk cId="815687819" sldId="256"/>
            <ac:spMk id="7" creationId="{0B5D572B-B0A1-FB58-A4DC-19F83DE27923}"/>
          </ac:spMkLst>
        </pc:spChg>
        <pc:spChg chg="add del">
          <ac:chgData name="Plant, Kyle (klplant42)" userId="9334cfe5-0de9-4b36-8ede-0887e085c4fd" providerId="ADAL" clId="{E7072F37-BBAB-4386-BE90-E4ACE2CEF29E}" dt="2024-03-21T04:37:17.099" v="4" actId="26606"/>
          <ac:spMkLst>
            <pc:docMk/>
            <pc:sldMk cId="815687819" sldId="256"/>
            <ac:spMk id="9" creationId="{7A18C9FB-EC4C-4DAE-8F7D-C6E5AF607958}"/>
          </ac:spMkLst>
        </pc:spChg>
        <pc:spChg chg="add del">
          <ac:chgData name="Plant, Kyle (klplant42)" userId="9334cfe5-0de9-4b36-8ede-0887e085c4fd" providerId="ADAL" clId="{E7072F37-BBAB-4386-BE90-E4ACE2CEF29E}" dt="2024-03-21T04:36:49.835" v="2" actId="26606"/>
          <ac:spMkLst>
            <pc:docMk/>
            <pc:sldMk cId="815687819" sldId="256"/>
            <ac:spMk id="10" creationId="{489B7BFD-8F45-4093-AD9C-91B15B0503D9}"/>
          </ac:spMkLst>
        </pc:spChg>
        <pc:spChg chg="add del">
          <ac:chgData name="Plant, Kyle (klplant42)" userId="9334cfe5-0de9-4b36-8ede-0887e085c4fd" providerId="ADAL" clId="{E7072F37-BBAB-4386-BE90-E4ACE2CEF29E}" dt="2024-03-21T04:37:17.099" v="4" actId="26606"/>
          <ac:spMkLst>
            <pc:docMk/>
            <pc:sldMk cId="815687819" sldId="256"/>
            <ac:spMk id="11" creationId="{3B2B1500-BB55-471C-8A9E-67288297ECE1}"/>
          </ac:spMkLst>
        </pc:spChg>
        <pc:spChg chg="add del">
          <ac:chgData name="Plant, Kyle (klplant42)" userId="9334cfe5-0de9-4b36-8ede-0887e085c4fd" providerId="ADAL" clId="{E7072F37-BBAB-4386-BE90-E4ACE2CEF29E}" dt="2024-03-21T04:37:17.099" v="4" actId="26606"/>
          <ac:spMkLst>
            <pc:docMk/>
            <pc:sldMk cId="815687819" sldId="256"/>
            <ac:spMk id="13" creationId="{3045E22C-A99D-41BB-AF14-EF1B1E745A70}"/>
          </ac:spMkLst>
        </pc:spChg>
        <pc:spChg chg="add del">
          <ac:chgData name="Plant, Kyle (klplant42)" userId="9334cfe5-0de9-4b36-8ede-0887e085c4fd" providerId="ADAL" clId="{E7072F37-BBAB-4386-BE90-E4ACE2CEF29E}" dt="2024-03-21T04:37:55.909" v="8" actId="26606"/>
          <ac:spMkLst>
            <pc:docMk/>
            <pc:sldMk cId="815687819" sldId="256"/>
            <ac:spMk id="15" creationId="{508BEF50-7B1E-49A4-BC19-5F4F1D755E64}"/>
          </ac:spMkLst>
        </pc:spChg>
        <pc:spChg chg="add del">
          <ac:chgData name="Plant, Kyle (klplant42)" userId="9334cfe5-0de9-4b36-8ede-0887e085c4fd" providerId="ADAL" clId="{E7072F37-BBAB-4386-BE90-E4ACE2CEF29E}" dt="2024-03-21T04:37:55.909" v="8" actId="26606"/>
          <ac:spMkLst>
            <pc:docMk/>
            <pc:sldMk cId="815687819" sldId="256"/>
            <ac:spMk id="17" creationId="{3FBAD350-5664-4811-A208-657FB882D350}"/>
          </ac:spMkLst>
        </pc:spChg>
        <pc:spChg chg="add del">
          <ac:chgData name="Plant, Kyle (klplant42)" userId="9334cfe5-0de9-4b36-8ede-0887e085c4fd" providerId="ADAL" clId="{E7072F37-BBAB-4386-BE90-E4ACE2CEF29E}" dt="2024-03-21T04:37:55.909" v="8" actId="26606"/>
          <ac:spMkLst>
            <pc:docMk/>
            <pc:sldMk cId="815687819" sldId="256"/>
            <ac:spMk id="19" creationId="{C39ADB8F-D187-49D7-BDCF-C1B6DC727068}"/>
          </ac:spMkLst>
        </pc:spChg>
        <pc:spChg chg="add del">
          <ac:chgData name="Plant, Kyle (klplant42)" userId="9334cfe5-0de9-4b36-8ede-0887e085c4fd" providerId="ADAL" clId="{E7072F37-BBAB-4386-BE90-E4ACE2CEF29E}" dt="2024-03-21T04:37:29.754" v="6" actId="26606"/>
          <ac:spMkLst>
            <pc:docMk/>
            <pc:sldMk cId="815687819" sldId="256"/>
            <ac:spMk id="368" creationId="{9B37791B-B040-4694-BFDC-8DD132D86E8E}"/>
          </ac:spMkLst>
        </pc:spChg>
        <pc:spChg chg="add del">
          <ac:chgData name="Plant, Kyle (klplant42)" userId="9334cfe5-0de9-4b36-8ede-0887e085c4fd" providerId="ADAL" clId="{E7072F37-BBAB-4386-BE90-E4ACE2CEF29E}" dt="2024-03-21T04:37:55.909" v="8" actId="26606"/>
          <ac:spMkLst>
            <pc:docMk/>
            <pc:sldMk cId="815687819" sldId="256"/>
            <ac:spMk id="374" creationId="{79C60ED7-11F7-478C-AC8E-0865FABDACBF}"/>
          </ac:spMkLst>
        </pc:spChg>
        <pc:spChg chg="add del">
          <ac:chgData name="Plant, Kyle (klplant42)" userId="9334cfe5-0de9-4b36-8ede-0887e085c4fd" providerId="ADAL" clId="{E7072F37-BBAB-4386-BE90-E4ACE2CEF29E}" dt="2024-03-21T04:37:55.909" v="8" actId="26606"/>
          <ac:spMkLst>
            <pc:docMk/>
            <pc:sldMk cId="815687819" sldId="256"/>
            <ac:spMk id="375" creationId="{D472C551-D440-40DF-9260-BDB9AC40960A}"/>
          </ac:spMkLst>
        </pc:spChg>
        <pc:spChg chg="add">
          <ac:chgData name="Plant, Kyle (klplant42)" userId="9334cfe5-0de9-4b36-8ede-0887e085c4fd" providerId="ADAL" clId="{E7072F37-BBAB-4386-BE90-E4ACE2CEF29E}" dt="2024-03-21T04:37:56.037" v="9" actId="26606"/>
          <ac:spMkLst>
            <pc:docMk/>
            <pc:sldMk cId="815687819" sldId="256"/>
            <ac:spMk id="379" creationId="{489B7BFD-8F45-4093-AD9C-91B15B0503D9}"/>
          </ac:spMkLst>
        </pc:spChg>
        <pc:grpChg chg="add del">
          <ac:chgData name="Plant, Kyle (klplant42)" userId="9334cfe5-0de9-4b36-8ede-0887e085c4fd" providerId="ADAL" clId="{E7072F37-BBAB-4386-BE90-E4ACE2CEF29E}" dt="2024-03-21T04:36:49.835" v="2" actId="26606"/>
          <ac:grpSpMkLst>
            <pc:docMk/>
            <pc:sldMk cId="815687819" sldId="256"/>
            <ac:grpSpMk id="12" creationId="{C0E9A380-1908-4E35-B312-70940193A5D6}"/>
          </ac:grpSpMkLst>
        </pc:grpChg>
        <pc:grpChg chg="add del">
          <ac:chgData name="Plant, Kyle (klplant42)" userId="9334cfe5-0de9-4b36-8ede-0887e085c4fd" providerId="ADAL" clId="{E7072F37-BBAB-4386-BE90-E4ACE2CEF29E}" dt="2024-03-21T04:36:49.835" v="2" actId="26606"/>
          <ac:grpSpMkLst>
            <pc:docMk/>
            <pc:sldMk cId="815687819" sldId="256"/>
            <ac:grpSpMk id="20" creationId="{F7B9A7A6-50FB-49B0-AACB-6EE9D3EE5F4B}"/>
          </ac:grpSpMkLst>
        </pc:grpChg>
        <pc:grpChg chg="add del">
          <ac:chgData name="Plant, Kyle (klplant42)" userId="9334cfe5-0de9-4b36-8ede-0887e085c4fd" providerId="ADAL" clId="{E7072F37-BBAB-4386-BE90-E4ACE2CEF29E}" dt="2024-03-21T04:36:49.835" v="2" actId="26606"/>
          <ac:grpSpMkLst>
            <pc:docMk/>
            <pc:sldMk cId="815687819" sldId="256"/>
            <ac:grpSpMk id="24" creationId="{0B535AD8-A170-4FC2-8F27-7D6E95C2FEDB}"/>
          </ac:grpSpMkLst>
        </pc:grpChg>
        <pc:grpChg chg="add del">
          <ac:chgData name="Plant, Kyle (klplant42)" userId="9334cfe5-0de9-4b36-8ede-0887e085c4fd" providerId="ADAL" clId="{E7072F37-BBAB-4386-BE90-E4ACE2CEF29E}" dt="2024-03-21T04:37:29.754" v="6" actId="26606"/>
          <ac:grpSpMkLst>
            <pc:docMk/>
            <pc:sldMk cId="815687819" sldId="256"/>
            <ac:grpSpMk id="370" creationId="{4252769E-B9F0-4068-A645-5BBEF16E9C28}"/>
          </ac:grpSpMkLst>
        </pc:grpChg>
        <pc:grpChg chg="add">
          <ac:chgData name="Plant, Kyle (klplant42)" userId="9334cfe5-0de9-4b36-8ede-0887e085c4fd" providerId="ADAL" clId="{E7072F37-BBAB-4386-BE90-E4ACE2CEF29E}" dt="2024-03-21T04:37:56.037" v="9" actId="26606"/>
          <ac:grpSpMkLst>
            <pc:docMk/>
            <pc:sldMk cId="815687819" sldId="256"/>
            <ac:grpSpMk id="380" creationId="{C0E9A380-1908-4E35-B312-70940193A5D6}"/>
          </ac:grpSpMkLst>
        </pc:grpChg>
        <pc:grpChg chg="add">
          <ac:chgData name="Plant, Kyle (klplant42)" userId="9334cfe5-0de9-4b36-8ede-0887e085c4fd" providerId="ADAL" clId="{E7072F37-BBAB-4386-BE90-E4ACE2CEF29E}" dt="2024-03-21T04:37:56.037" v="9" actId="26606"/>
          <ac:grpSpMkLst>
            <pc:docMk/>
            <pc:sldMk cId="815687819" sldId="256"/>
            <ac:grpSpMk id="385" creationId="{F7B9A7A6-50FB-49B0-AACB-6EE9D3EE5F4B}"/>
          </ac:grpSpMkLst>
        </pc:grpChg>
        <pc:grpChg chg="add">
          <ac:chgData name="Plant, Kyle (klplant42)" userId="9334cfe5-0de9-4b36-8ede-0887e085c4fd" providerId="ADAL" clId="{E7072F37-BBAB-4386-BE90-E4ACE2CEF29E}" dt="2024-03-21T04:37:56.037" v="9" actId="26606"/>
          <ac:grpSpMkLst>
            <pc:docMk/>
            <pc:sldMk cId="815687819" sldId="256"/>
            <ac:grpSpMk id="387" creationId="{0B535AD8-A170-4FC2-8F27-7D6E95C2FEDB}"/>
          </ac:grpSpMkLst>
        </pc:grpChg>
        <pc:picChg chg="add del">
          <ac:chgData name="Plant, Kyle (klplant42)" userId="9334cfe5-0de9-4b36-8ede-0887e085c4fd" providerId="ADAL" clId="{E7072F37-BBAB-4386-BE90-E4ACE2CEF29E}" dt="2024-03-21T04:36:49.835" v="2" actId="26606"/>
          <ac:picMkLst>
            <pc:docMk/>
            <pc:sldMk cId="815687819" sldId="256"/>
            <ac:picMk id="4" creationId="{FB2A13D4-501D-A83E-4C3A-B1FE4AE2F948}"/>
          </ac:picMkLst>
        </pc:picChg>
        <pc:picChg chg="add del">
          <ac:chgData name="Plant, Kyle (klplant42)" userId="9334cfe5-0de9-4b36-8ede-0887e085c4fd" providerId="ADAL" clId="{E7072F37-BBAB-4386-BE90-E4ACE2CEF29E}" dt="2024-03-21T04:36:49.835" v="2" actId="26606"/>
          <ac:picMkLst>
            <pc:docMk/>
            <pc:sldMk cId="815687819" sldId="256"/>
            <ac:picMk id="5" creationId="{756421A9-24C6-73FD-CF47-A6BB315E7220}"/>
          </ac:picMkLst>
        </pc:picChg>
        <pc:picChg chg="add del">
          <ac:chgData name="Plant, Kyle (klplant42)" userId="9334cfe5-0de9-4b36-8ede-0887e085c4fd" providerId="ADAL" clId="{E7072F37-BBAB-4386-BE90-E4ACE2CEF29E}" dt="2024-03-21T04:37:17.099" v="4" actId="26606"/>
          <ac:picMkLst>
            <pc:docMk/>
            <pc:sldMk cId="815687819" sldId="256"/>
            <ac:picMk id="366" creationId="{B58A662D-F2EA-E7D5-0208-FC182CD61A0B}"/>
          </ac:picMkLst>
        </pc:picChg>
        <pc:picChg chg="add del">
          <ac:chgData name="Plant, Kyle (klplant42)" userId="9334cfe5-0de9-4b36-8ede-0887e085c4fd" providerId="ADAL" clId="{E7072F37-BBAB-4386-BE90-E4ACE2CEF29E}" dt="2024-03-21T04:37:29.754" v="6" actId="26606"/>
          <ac:picMkLst>
            <pc:docMk/>
            <pc:sldMk cId="815687819" sldId="256"/>
            <ac:picMk id="369" creationId="{5FC94607-566D-6A2C-63A2-98AA47661F67}"/>
          </ac:picMkLst>
        </pc:picChg>
        <pc:picChg chg="add del">
          <ac:chgData name="Plant, Kyle (klplant42)" userId="9334cfe5-0de9-4b36-8ede-0887e085c4fd" providerId="ADAL" clId="{E7072F37-BBAB-4386-BE90-E4ACE2CEF29E}" dt="2024-03-21T04:37:55.909" v="8" actId="26606"/>
          <ac:picMkLst>
            <pc:docMk/>
            <pc:sldMk cId="815687819" sldId="256"/>
            <ac:picMk id="376" creationId="{DDF13C2A-4ABB-1F95-A3D9-0C3A0F052B8F}"/>
          </ac:picMkLst>
        </pc:picChg>
        <pc:picChg chg="add mod">
          <ac:chgData name="Plant, Kyle (klplant42)" userId="9334cfe5-0de9-4b36-8ede-0887e085c4fd" providerId="ADAL" clId="{E7072F37-BBAB-4386-BE90-E4ACE2CEF29E}" dt="2024-03-21T04:45:51.712" v="112" actId="1076"/>
          <ac:picMkLst>
            <pc:docMk/>
            <pc:sldMk cId="815687819" sldId="256"/>
            <ac:picMk id="384" creationId="{756421A9-24C6-73FD-CF47-A6BB315E7220}"/>
          </ac:picMkLst>
        </pc:picChg>
        <pc:picChg chg="add mod">
          <ac:chgData name="Plant, Kyle (klplant42)" userId="9334cfe5-0de9-4b36-8ede-0887e085c4fd" providerId="ADAL" clId="{E7072F37-BBAB-4386-BE90-E4ACE2CEF29E}" dt="2024-03-21T06:54:49.823" v="159" actId="14826"/>
          <ac:picMkLst>
            <pc:docMk/>
            <pc:sldMk cId="815687819" sldId="256"/>
            <ac:picMk id="386" creationId="{FB2A13D4-501D-A83E-4C3A-B1FE4AE2F948}"/>
          </ac:picMkLst>
        </pc:picChg>
        <pc:cxnChg chg="add del">
          <ac:chgData name="Plant, Kyle (klplant42)" userId="9334cfe5-0de9-4b36-8ede-0887e085c4fd" providerId="ADAL" clId="{E7072F37-BBAB-4386-BE90-E4ACE2CEF29E}" dt="2024-03-21T04:37:55.909" v="8" actId="26606"/>
          <ac:cxnSpMkLst>
            <pc:docMk/>
            <pc:sldMk cId="815687819" sldId="256"/>
            <ac:cxnSpMk id="377" creationId="{56020367-4FD5-4596-8E10-C5F095CD8DBF}"/>
          </ac:cxnSpMkLst>
        </pc:cxnChg>
      </pc:sldChg>
      <pc:sldChg chg="modSp new mod modNotesTx">
        <pc:chgData name="Plant, Kyle (klplant42)" userId="9334cfe5-0de9-4b36-8ede-0887e085c4fd" providerId="ADAL" clId="{E7072F37-BBAB-4386-BE90-E4ACE2CEF29E}" dt="2024-03-22T03:07:30.310" v="9198" actId="20577"/>
        <pc:sldMkLst>
          <pc:docMk/>
          <pc:sldMk cId="1557284545" sldId="257"/>
        </pc:sldMkLst>
        <pc:spChg chg="mod">
          <ac:chgData name="Plant, Kyle (klplant42)" userId="9334cfe5-0de9-4b36-8ede-0887e085c4fd" providerId="ADAL" clId="{E7072F37-BBAB-4386-BE90-E4ACE2CEF29E}" dt="2024-03-21T04:46:15.368" v="134" actId="20577"/>
          <ac:spMkLst>
            <pc:docMk/>
            <pc:sldMk cId="1557284545" sldId="257"/>
            <ac:spMk id="2" creationId="{F7318473-38EE-8020-9FAA-2595DE67B66C}"/>
          </ac:spMkLst>
        </pc:spChg>
        <pc:spChg chg="mod">
          <ac:chgData name="Plant, Kyle (klplant42)" userId="9334cfe5-0de9-4b36-8ede-0887e085c4fd" providerId="ADAL" clId="{E7072F37-BBAB-4386-BE90-E4ACE2CEF29E}" dt="2024-03-22T03:02:58.405" v="8524" actId="20577"/>
          <ac:spMkLst>
            <pc:docMk/>
            <pc:sldMk cId="1557284545" sldId="257"/>
            <ac:spMk id="3" creationId="{E6DB394D-63CA-CBBC-EFAF-CB8E7FEF28AB}"/>
          </ac:spMkLst>
        </pc:spChg>
      </pc:sldChg>
      <pc:sldChg chg="addSp delSp modSp new mod modNotesTx">
        <pc:chgData name="Plant, Kyle (klplant42)" userId="9334cfe5-0de9-4b36-8ede-0887e085c4fd" providerId="ADAL" clId="{E7072F37-BBAB-4386-BE90-E4ACE2CEF29E}" dt="2024-03-22T03:13:22.360" v="9673" actId="20577"/>
        <pc:sldMkLst>
          <pc:docMk/>
          <pc:sldMk cId="993774983" sldId="258"/>
        </pc:sldMkLst>
        <pc:spChg chg="mod">
          <ac:chgData name="Plant, Kyle (klplant42)" userId="9334cfe5-0de9-4b36-8ede-0887e085c4fd" providerId="ADAL" clId="{E7072F37-BBAB-4386-BE90-E4ACE2CEF29E}" dt="2024-03-21T23:00:26.457" v="1916" actId="20577"/>
          <ac:spMkLst>
            <pc:docMk/>
            <pc:sldMk cId="993774983" sldId="258"/>
            <ac:spMk id="2" creationId="{A37A98C6-3AB3-6FEC-E330-091A4DB10705}"/>
          </ac:spMkLst>
        </pc:spChg>
        <pc:spChg chg="mod">
          <ac:chgData name="Plant, Kyle (klplant42)" userId="9334cfe5-0de9-4b36-8ede-0887e085c4fd" providerId="ADAL" clId="{E7072F37-BBAB-4386-BE90-E4ACE2CEF29E}" dt="2024-03-22T00:01:02.682" v="2799" actId="20577"/>
          <ac:spMkLst>
            <pc:docMk/>
            <pc:sldMk cId="993774983" sldId="258"/>
            <ac:spMk id="3" creationId="{FF736451-C4FA-4E98-678E-E25F590A732C}"/>
          </ac:spMkLst>
        </pc:spChg>
        <pc:picChg chg="add del mod">
          <ac:chgData name="Plant, Kyle (klplant42)" userId="9334cfe5-0de9-4b36-8ede-0887e085c4fd" providerId="ADAL" clId="{E7072F37-BBAB-4386-BE90-E4ACE2CEF29E}" dt="2024-03-22T00:00:06.574" v="2723" actId="478"/>
          <ac:picMkLst>
            <pc:docMk/>
            <pc:sldMk cId="993774983" sldId="258"/>
            <ac:picMk id="5" creationId="{F387B6B1-4008-C2FD-1DF6-861FACEC1AA9}"/>
          </ac:picMkLst>
        </pc:picChg>
        <pc:picChg chg="add mod">
          <ac:chgData name="Plant, Kyle (klplant42)" userId="9334cfe5-0de9-4b36-8ede-0887e085c4fd" providerId="ADAL" clId="{E7072F37-BBAB-4386-BE90-E4ACE2CEF29E}" dt="2024-03-22T00:00:20.764" v="2728" actId="1076"/>
          <ac:picMkLst>
            <pc:docMk/>
            <pc:sldMk cId="993774983" sldId="258"/>
            <ac:picMk id="1026" creationId="{286ECB84-643A-72B6-07F5-E3D6F64ECE18}"/>
          </ac:picMkLst>
        </pc:picChg>
      </pc:sldChg>
      <pc:sldChg chg="modSp new mod ord modNotesTx">
        <pc:chgData name="Plant, Kyle (klplant42)" userId="9334cfe5-0de9-4b36-8ede-0887e085c4fd" providerId="ADAL" clId="{E7072F37-BBAB-4386-BE90-E4ACE2CEF29E}" dt="2024-03-22T03:07:50.393" v="9246" actId="20577"/>
        <pc:sldMkLst>
          <pc:docMk/>
          <pc:sldMk cId="3853762743" sldId="259"/>
        </pc:sldMkLst>
        <pc:spChg chg="mod">
          <ac:chgData name="Plant, Kyle (klplant42)" userId="9334cfe5-0de9-4b36-8ede-0887e085c4fd" providerId="ADAL" clId="{E7072F37-BBAB-4386-BE90-E4ACE2CEF29E}" dt="2024-03-21T07:16:53.782" v="488" actId="20577"/>
          <ac:spMkLst>
            <pc:docMk/>
            <pc:sldMk cId="3853762743" sldId="259"/>
            <ac:spMk id="2" creationId="{AF01F4AF-7894-9A5C-324B-E8D12804E621}"/>
          </ac:spMkLst>
        </pc:spChg>
        <pc:spChg chg="mod">
          <ac:chgData name="Plant, Kyle (klplant42)" userId="9334cfe5-0de9-4b36-8ede-0887e085c4fd" providerId="ADAL" clId="{E7072F37-BBAB-4386-BE90-E4ACE2CEF29E}" dt="2024-03-21T22:38:44.825" v="1906" actId="20577"/>
          <ac:spMkLst>
            <pc:docMk/>
            <pc:sldMk cId="3853762743" sldId="259"/>
            <ac:spMk id="3" creationId="{319E96B3-3A15-7629-725E-ABF180866D8B}"/>
          </ac:spMkLst>
        </pc:spChg>
      </pc:sldChg>
      <pc:sldChg chg="addSp modSp new mod">
        <pc:chgData name="Plant, Kyle (klplant42)" userId="9334cfe5-0de9-4b36-8ede-0887e085c4fd" providerId="ADAL" clId="{E7072F37-BBAB-4386-BE90-E4ACE2CEF29E}" dt="2024-03-22T00:06:48.124" v="3175" actId="20577"/>
        <pc:sldMkLst>
          <pc:docMk/>
          <pc:sldMk cId="2133948670" sldId="260"/>
        </pc:sldMkLst>
        <pc:spChg chg="mod">
          <ac:chgData name="Plant, Kyle (klplant42)" userId="9334cfe5-0de9-4b36-8ede-0887e085c4fd" providerId="ADAL" clId="{E7072F37-BBAB-4386-BE90-E4ACE2CEF29E}" dt="2024-03-22T00:01:37.769" v="2805" actId="20577"/>
          <ac:spMkLst>
            <pc:docMk/>
            <pc:sldMk cId="2133948670" sldId="260"/>
            <ac:spMk id="2" creationId="{6CD337CD-CB46-4FE0-4116-BE27130633CA}"/>
          </ac:spMkLst>
        </pc:spChg>
        <pc:spChg chg="mod">
          <ac:chgData name="Plant, Kyle (klplant42)" userId="9334cfe5-0de9-4b36-8ede-0887e085c4fd" providerId="ADAL" clId="{E7072F37-BBAB-4386-BE90-E4ACE2CEF29E}" dt="2024-03-22T00:06:48.124" v="3175" actId="20577"/>
          <ac:spMkLst>
            <pc:docMk/>
            <pc:sldMk cId="2133948670" sldId="260"/>
            <ac:spMk id="3" creationId="{CB5FD496-6C26-A4C6-A92D-DC01FF603F2C}"/>
          </ac:spMkLst>
        </pc:spChg>
        <pc:picChg chg="add mod">
          <ac:chgData name="Plant, Kyle (klplant42)" userId="9334cfe5-0de9-4b36-8ede-0887e085c4fd" providerId="ADAL" clId="{E7072F37-BBAB-4386-BE90-E4ACE2CEF29E}" dt="2024-03-22T00:06:35.290" v="3172" actId="962"/>
          <ac:picMkLst>
            <pc:docMk/>
            <pc:sldMk cId="2133948670" sldId="260"/>
            <ac:picMk id="5" creationId="{4F0334F5-D66C-80F3-1C25-FF5623A805C1}"/>
          </ac:picMkLst>
        </pc:picChg>
      </pc:sldChg>
      <pc:sldChg chg="modSp new mod ord modNotesTx">
        <pc:chgData name="Plant, Kyle (klplant42)" userId="9334cfe5-0de9-4b36-8ede-0887e085c4fd" providerId="ADAL" clId="{E7072F37-BBAB-4386-BE90-E4ACE2CEF29E}" dt="2024-03-22T03:09:41.381" v="9560" actId="20577"/>
        <pc:sldMkLst>
          <pc:docMk/>
          <pc:sldMk cId="4258678813" sldId="261"/>
        </pc:sldMkLst>
        <pc:spChg chg="mod">
          <ac:chgData name="Plant, Kyle (klplant42)" userId="9334cfe5-0de9-4b36-8ede-0887e085c4fd" providerId="ADAL" clId="{E7072F37-BBAB-4386-BE90-E4ACE2CEF29E}" dt="2024-03-21T07:17:09.746" v="523" actId="20577"/>
          <ac:spMkLst>
            <pc:docMk/>
            <pc:sldMk cId="4258678813" sldId="261"/>
            <ac:spMk id="2" creationId="{4CDD5876-EC24-6AF6-DADF-14F5DC06D642}"/>
          </ac:spMkLst>
        </pc:spChg>
        <pc:spChg chg="mod">
          <ac:chgData name="Plant, Kyle (klplant42)" userId="9334cfe5-0de9-4b36-8ede-0887e085c4fd" providerId="ADAL" clId="{E7072F37-BBAB-4386-BE90-E4ACE2CEF29E}" dt="2024-03-22T00:55:37.794" v="6019" actId="20577"/>
          <ac:spMkLst>
            <pc:docMk/>
            <pc:sldMk cId="4258678813" sldId="261"/>
            <ac:spMk id="3" creationId="{5C0139EE-7E97-2674-1C98-2A1E93FFD3F0}"/>
          </ac:spMkLst>
        </pc:spChg>
      </pc:sldChg>
      <pc:sldChg chg="modSp new mod ord">
        <pc:chgData name="Plant, Kyle (klplant42)" userId="9334cfe5-0de9-4b36-8ede-0887e085c4fd" providerId="ADAL" clId="{E7072F37-BBAB-4386-BE90-E4ACE2CEF29E}" dt="2024-03-22T03:10:04.204" v="9568" actId="20577"/>
        <pc:sldMkLst>
          <pc:docMk/>
          <pc:sldMk cId="3061352605" sldId="262"/>
        </pc:sldMkLst>
        <pc:spChg chg="mod">
          <ac:chgData name="Plant, Kyle (klplant42)" userId="9334cfe5-0de9-4b36-8ede-0887e085c4fd" providerId="ADAL" clId="{E7072F37-BBAB-4386-BE90-E4ACE2CEF29E}" dt="2024-03-21T07:17:16.955" v="544" actId="20577"/>
          <ac:spMkLst>
            <pc:docMk/>
            <pc:sldMk cId="3061352605" sldId="262"/>
            <ac:spMk id="2" creationId="{D19AFBA7-552F-7A24-23B5-D0664D768027}"/>
          </ac:spMkLst>
        </pc:spChg>
        <pc:spChg chg="mod">
          <ac:chgData name="Plant, Kyle (klplant42)" userId="9334cfe5-0de9-4b36-8ede-0887e085c4fd" providerId="ADAL" clId="{E7072F37-BBAB-4386-BE90-E4ACE2CEF29E}" dt="2024-03-22T03:10:04.204" v="9568" actId="20577"/>
          <ac:spMkLst>
            <pc:docMk/>
            <pc:sldMk cId="3061352605" sldId="262"/>
            <ac:spMk id="3" creationId="{DECFA7D6-902E-574C-7980-0DAFA437E005}"/>
          </ac:spMkLst>
        </pc:spChg>
      </pc:sldChg>
      <pc:sldChg chg="modSp new mod">
        <pc:chgData name="Plant, Kyle (klplant42)" userId="9334cfe5-0de9-4b36-8ede-0887e085c4fd" providerId="ADAL" clId="{E7072F37-BBAB-4386-BE90-E4ACE2CEF29E}" dt="2024-03-21T23:34:56.795" v="2459" actId="27636"/>
        <pc:sldMkLst>
          <pc:docMk/>
          <pc:sldMk cId="2285152766" sldId="263"/>
        </pc:sldMkLst>
        <pc:spChg chg="mod">
          <ac:chgData name="Plant, Kyle (klplant42)" userId="9334cfe5-0de9-4b36-8ede-0887e085c4fd" providerId="ADAL" clId="{E7072F37-BBAB-4386-BE90-E4ACE2CEF29E}" dt="2024-03-21T22:01:49.081" v="610" actId="20577"/>
          <ac:spMkLst>
            <pc:docMk/>
            <pc:sldMk cId="2285152766" sldId="263"/>
            <ac:spMk id="2" creationId="{17D839AF-72AA-BF84-40DE-15628B8DA175}"/>
          </ac:spMkLst>
        </pc:spChg>
        <pc:spChg chg="mod">
          <ac:chgData name="Plant, Kyle (klplant42)" userId="9334cfe5-0de9-4b36-8ede-0887e085c4fd" providerId="ADAL" clId="{E7072F37-BBAB-4386-BE90-E4ACE2CEF29E}" dt="2024-03-21T23:34:56.795" v="2459" actId="27636"/>
          <ac:spMkLst>
            <pc:docMk/>
            <pc:sldMk cId="2285152766" sldId="263"/>
            <ac:spMk id="3" creationId="{F147E7DE-DBB6-C48A-562B-B150FB3F77B8}"/>
          </ac:spMkLst>
        </pc:spChg>
      </pc:sldChg>
      <pc:sldChg chg="addSp modSp new mod ord">
        <pc:chgData name="Plant, Kyle (klplant42)" userId="9334cfe5-0de9-4b36-8ede-0887e085c4fd" providerId="ADAL" clId="{E7072F37-BBAB-4386-BE90-E4ACE2CEF29E}" dt="2024-03-22T00:10:07.140" v="3414" actId="20577"/>
        <pc:sldMkLst>
          <pc:docMk/>
          <pc:sldMk cId="550098538" sldId="264"/>
        </pc:sldMkLst>
        <pc:spChg chg="mod">
          <ac:chgData name="Plant, Kyle (klplant42)" userId="9334cfe5-0de9-4b36-8ede-0887e085c4fd" providerId="ADAL" clId="{E7072F37-BBAB-4386-BE90-E4ACE2CEF29E}" dt="2024-03-22T00:08:34.256" v="3351" actId="20577"/>
          <ac:spMkLst>
            <pc:docMk/>
            <pc:sldMk cId="550098538" sldId="264"/>
            <ac:spMk id="2" creationId="{6BFF6470-590A-4EAE-8B9C-3CBAD1F92A61}"/>
          </ac:spMkLst>
        </pc:spChg>
        <pc:spChg chg="mod">
          <ac:chgData name="Plant, Kyle (klplant42)" userId="9334cfe5-0de9-4b36-8ede-0887e085c4fd" providerId="ADAL" clId="{E7072F37-BBAB-4386-BE90-E4ACE2CEF29E}" dt="2024-03-22T00:10:07.140" v="3414" actId="20577"/>
          <ac:spMkLst>
            <pc:docMk/>
            <pc:sldMk cId="550098538" sldId="264"/>
            <ac:spMk id="3" creationId="{36F92958-ACE3-6384-B05A-68113EEBB2DE}"/>
          </ac:spMkLst>
        </pc:spChg>
        <pc:spChg chg="add">
          <ac:chgData name="Plant, Kyle (klplant42)" userId="9334cfe5-0de9-4b36-8ede-0887e085c4fd" providerId="ADAL" clId="{E7072F37-BBAB-4386-BE90-E4ACE2CEF29E}" dt="2024-03-22T00:09:00.231" v="3373"/>
          <ac:spMkLst>
            <pc:docMk/>
            <pc:sldMk cId="550098538" sldId="264"/>
            <ac:spMk id="4" creationId="{885AB198-4122-3CF9-573F-2B4D99113D7B}"/>
          </ac:spMkLst>
        </pc:spChg>
        <pc:spChg chg="add mod">
          <ac:chgData name="Plant, Kyle (klplant42)" userId="9334cfe5-0de9-4b36-8ede-0887e085c4fd" providerId="ADAL" clId="{E7072F37-BBAB-4386-BE90-E4ACE2CEF29E}" dt="2024-03-22T00:09:13.516" v="3375"/>
          <ac:spMkLst>
            <pc:docMk/>
            <pc:sldMk cId="550098538" sldId="264"/>
            <ac:spMk id="5" creationId="{3C6DDE30-DA1F-4E17-17B6-0DC5CF29262A}"/>
          </ac:spMkLst>
        </pc:spChg>
        <pc:spChg chg="add">
          <ac:chgData name="Plant, Kyle (klplant42)" userId="9334cfe5-0de9-4b36-8ede-0887e085c4fd" providerId="ADAL" clId="{E7072F37-BBAB-4386-BE90-E4ACE2CEF29E}" dt="2024-03-22T00:09:17.035" v="3376"/>
          <ac:spMkLst>
            <pc:docMk/>
            <pc:sldMk cId="550098538" sldId="264"/>
            <ac:spMk id="6" creationId="{004BABD5-10F8-8E4B-0B3A-BF87D230A892}"/>
          </ac:spMkLst>
        </pc:spChg>
      </pc:sldChg>
      <pc:sldChg chg="modSp new mod ord">
        <pc:chgData name="Plant, Kyle (klplant42)" userId="9334cfe5-0de9-4b36-8ede-0887e085c4fd" providerId="ADAL" clId="{E7072F37-BBAB-4386-BE90-E4ACE2CEF29E}" dt="2024-03-22T00:38:30.284" v="5287" actId="20577"/>
        <pc:sldMkLst>
          <pc:docMk/>
          <pc:sldMk cId="3593641360" sldId="265"/>
        </pc:sldMkLst>
        <pc:spChg chg="mod">
          <ac:chgData name="Plant, Kyle (klplant42)" userId="9334cfe5-0de9-4b36-8ede-0887e085c4fd" providerId="ADAL" clId="{E7072F37-BBAB-4386-BE90-E4ACE2CEF29E}" dt="2024-03-22T00:07:34.500" v="3204" actId="20577"/>
          <ac:spMkLst>
            <pc:docMk/>
            <pc:sldMk cId="3593641360" sldId="265"/>
            <ac:spMk id="2" creationId="{6CFA8AB6-CD75-8802-4916-8BC3FEC147FB}"/>
          </ac:spMkLst>
        </pc:spChg>
        <pc:spChg chg="mod">
          <ac:chgData name="Plant, Kyle (klplant42)" userId="9334cfe5-0de9-4b36-8ede-0887e085c4fd" providerId="ADAL" clId="{E7072F37-BBAB-4386-BE90-E4ACE2CEF29E}" dt="2024-03-22T00:38:30.284" v="5287" actId="20577"/>
          <ac:spMkLst>
            <pc:docMk/>
            <pc:sldMk cId="3593641360" sldId="265"/>
            <ac:spMk id="3" creationId="{1A4DDDAF-38CD-0C05-9A3E-62ADC5AF9906}"/>
          </ac:spMkLst>
        </pc:spChg>
      </pc:sldChg>
      <pc:sldChg chg="addSp delSp modSp new mod">
        <pc:chgData name="Plant, Kyle (klplant42)" userId="9334cfe5-0de9-4b36-8ede-0887e085c4fd" providerId="ADAL" clId="{E7072F37-BBAB-4386-BE90-E4ACE2CEF29E}" dt="2024-03-22T00:10:58.005" v="3447" actId="1076"/>
        <pc:sldMkLst>
          <pc:docMk/>
          <pc:sldMk cId="939569952" sldId="266"/>
        </pc:sldMkLst>
        <pc:spChg chg="mod">
          <ac:chgData name="Plant, Kyle (klplant42)" userId="9334cfe5-0de9-4b36-8ede-0887e085c4fd" providerId="ADAL" clId="{E7072F37-BBAB-4386-BE90-E4ACE2CEF29E}" dt="2024-03-22T00:10:23.764" v="3444" actId="20577"/>
          <ac:spMkLst>
            <pc:docMk/>
            <pc:sldMk cId="939569952" sldId="266"/>
            <ac:spMk id="2" creationId="{4C4CFDAF-B4E0-63C8-783D-E298A8B65C45}"/>
          </ac:spMkLst>
        </pc:spChg>
        <pc:spChg chg="del">
          <ac:chgData name="Plant, Kyle (klplant42)" userId="9334cfe5-0de9-4b36-8ede-0887e085c4fd" providerId="ADAL" clId="{E7072F37-BBAB-4386-BE90-E4ACE2CEF29E}" dt="2024-03-22T00:10:48.420" v="3445" actId="22"/>
          <ac:spMkLst>
            <pc:docMk/>
            <pc:sldMk cId="939569952" sldId="266"/>
            <ac:spMk id="3" creationId="{6DC89F2F-37F4-6FB3-C541-3404E7EBACD8}"/>
          </ac:spMkLst>
        </pc:spChg>
        <pc:picChg chg="add mod ord">
          <ac:chgData name="Plant, Kyle (klplant42)" userId="9334cfe5-0de9-4b36-8ede-0887e085c4fd" providerId="ADAL" clId="{E7072F37-BBAB-4386-BE90-E4ACE2CEF29E}" dt="2024-03-22T00:10:58.005" v="3447" actId="1076"/>
          <ac:picMkLst>
            <pc:docMk/>
            <pc:sldMk cId="939569952" sldId="266"/>
            <ac:picMk id="5" creationId="{5BB32DE1-9B21-78D4-EFEF-D73A73DAA56C}"/>
          </ac:picMkLst>
        </pc:picChg>
      </pc:sldChg>
      <pc:sldChg chg="addSp delSp modSp new mod ord modNotesTx">
        <pc:chgData name="Plant, Kyle (klplant42)" userId="9334cfe5-0de9-4b36-8ede-0887e085c4fd" providerId="ADAL" clId="{E7072F37-BBAB-4386-BE90-E4ACE2CEF29E}" dt="2024-03-22T01:48:13.344" v="6670" actId="20577"/>
        <pc:sldMkLst>
          <pc:docMk/>
          <pc:sldMk cId="3707115640" sldId="267"/>
        </pc:sldMkLst>
        <pc:spChg chg="mod">
          <ac:chgData name="Plant, Kyle (klplant42)" userId="9334cfe5-0de9-4b36-8ede-0887e085c4fd" providerId="ADAL" clId="{E7072F37-BBAB-4386-BE90-E4ACE2CEF29E}" dt="2024-03-22T01:30:28.264" v="6248" actId="20577"/>
          <ac:spMkLst>
            <pc:docMk/>
            <pc:sldMk cId="3707115640" sldId="267"/>
            <ac:spMk id="2" creationId="{89C5F34F-AE0D-9D95-53E3-A13951A2EDA6}"/>
          </ac:spMkLst>
        </pc:spChg>
        <pc:spChg chg="mod">
          <ac:chgData name="Plant, Kyle (klplant42)" userId="9334cfe5-0de9-4b36-8ede-0887e085c4fd" providerId="ADAL" clId="{E7072F37-BBAB-4386-BE90-E4ACE2CEF29E}" dt="2024-03-22T01:44:31.049" v="6628" actId="20577"/>
          <ac:spMkLst>
            <pc:docMk/>
            <pc:sldMk cId="3707115640" sldId="267"/>
            <ac:spMk id="3" creationId="{BB85207B-4DA6-F612-4A02-55646BBA42F7}"/>
          </ac:spMkLst>
        </pc:spChg>
        <pc:picChg chg="add del mod">
          <ac:chgData name="Plant, Kyle (klplant42)" userId="9334cfe5-0de9-4b36-8ede-0887e085c4fd" providerId="ADAL" clId="{E7072F37-BBAB-4386-BE90-E4ACE2CEF29E}" dt="2024-03-22T01:36:34.778" v="6308" actId="478"/>
          <ac:picMkLst>
            <pc:docMk/>
            <pc:sldMk cId="3707115640" sldId="267"/>
            <ac:picMk id="4098" creationId="{73306D10-B2E0-AD67-E444-7801C1F63A7D}"/>
          </ac:picMkLst>
        </pc:picChg>
        <pc:picChg chg="add mod">
          <ac:chgData name="Plant, Kyle (klplant42)" userId="9334cfe5-0de9-4b36-8ede-0887e085c4fd" providerId="ADAL" clId="{E7072F37-BBAB-4386-BE90-E4ACE2CEF29E}" dt="2024-03-22T01:36:42.144" v="6310" actId="1076"/>
          <ac:picMkLst>
            <pc:docMk/>
            <pc:sldMk cId="3707115640" sldId="267"/>
            <ac:picMk id="4100" creationId="{46BABA46-DE4D-3D4F-AF03-3596DEA5CC2F}"/>
          </ac:picMkLst>
        </pc:picChg>
      </pc:sldChg>
      <pc:sldChg chg="modSp new mod">
        <pc:chgData name="Plant, Kyle (klplant42)" userId="9334cfe5-0de9-4b36-8ede-0887e085c4fd" providerId="ADAL" clId="{E7072F37-BBAB-4386-BE90-E4ACE2CEF29E}" dt="2024-03-22T00:23:53.628" v="4360" actId="20577"/>
        <pc:sldMkLst>
          <pc:docMk/>
          <pc:sldMk cId="1969047933" sldId="268"/>
        </pc:sldMkLst>
        <pc:spChg chg="mod">
          <ac:chgData name="Plant, Kyle (klplant42)" userId="9334cfe5-0de9-4b36-8ede-0887e085c4fd" providerId="ADAL" clId="{E7072F37-BBAB-4386-BE90-E4ACE2CEF29E}" dt="2024-03-22T00:18:51.609" v="3796" actId="20577"/>
          <ac:spMkLst>
            <pc:docMk/>
            <pc:sldMk cId="1969047933" sldId="268"/>
            <ac:spMk id="2" creationId="{7F1C8293-5A64-9876-F75D-5A0059439873}"/>
          </ac:spMkLst>
        </pc:spChg>
        <pc:spChg chg="mod">
          <ac:chgData name="Plant, Kyle (klplant42)" userId="9334cfe5-0de9-4b36-8ede-0887e085c4fd" providerId="ADAL" clId="{E7072F37-BBAB-4386-BE90-E4ACE2CEF29E}" dt="2024-03-22T00:23:53.628" v="4360" actId="20577"/>
          <ac:spMkLst>
            <pc:docMk/>
            <pc:sldMk cId="1969047933" sldId="268"/>
            <ac:spMk id="3" creationId="{FE275540-D65A-F94A-F203-80BD29049E41}"/>
          </ac:spMkLst>
        </pc:spChg>
      </pc:sldChg>
      <pc:sldChg chg="modSp add mod">
        <pc:chgData name="Plant, Kyle (klplant42)" userId="9334cfe5-0de9-4b36-8ede-0887e085c4fd" providerId="ADAL" clId="{E7072F37-BBAB-4386-BE90-E4ACE2CEF29E}" dt="2024-03-22T00:37:16.791" v="5125" actId="20577"/>
        <pc:sldMkLst>
          <pc:docMk/>
          <pc:sldMk cId="2993524718" sldId="269"/>
        </pc:sldMkLst>
        <pc:spChg chg="mod">
          <ac:chgData name="Plant, Kyle (klplant42)" userId="9334cfe5-0de9-4b36-8ede-0887e085c4fd" providerId="ADAL" clId="{E7072F37-BBAB-4386-BE90-E4ACE2CEF29E}" dt="2024-03-22T00:19:02.116" v="3816" actId="20577"/>
          <ac:spMkLst>
            <pc:docMk/>
            <pc:sldMk cId="2993524718" sldId="269"/>
            <ac:spMk id="2" creationId="{94C13A15-2AE3-EC6D-3CFE-99A59E6BB3F9}"/>
          </ac:spMkLst>
        </pc:spChg>
        <pc:spChg chg="mod">
          <ac:chgData name="Plant, Kyle (klplant42)" userId="9334cfe5-0de9-4b36-8ede-0887e085c4fd" providerId="ADAL" clId="{E7072F37-BBAB-4386-BE90-E4ACE2CEF29E}" dt="2024-03-22T00:37:16.791" v="5125" actId="20577"/>
          <ac:spMkLst>
            <pc:docMk/>
            <pc:sldMk cId="2993524718" sldId="269"/>
            <ac:spMk id="3" creationId="{C977BE6B-089D-8CFE-FA84-91AB97F2DDEE}"/>
          </ac:spMkLst>
        </pc:spChg>
      </pc:sldChg>
      <pc:sldChg chg="modSp add mod">
        <pc:chgData name="Plant, Kyle (klplant42)" userId="9334cfe5-0de9-4b36-8ede-0887e085c4fd" providerId="ADAL" clId="{E7072F37-BBAB-4386-BE90-E4ACE2CEF29E}" dt="2024-03-22T00:47:33.936" v="5927" actId="20577"/>
        <pc:sldMkLst>
          <pc:docMk/>
          <pc:sldMk cId="1185329811" sldId="270"/>
        </pc:sldMkLst>
        <pc:spChg chg="mod">
          <ac:chgData name="Plant, Kyle (klplant42)" userId="9334cfe5-0de9-4b36-8ede-0887e085c4fd" providerId="ADAL" clId="{E7072F37-BBAB-4386-BE90-E4ACE2CEF29E}" dt="2024-03-22T00:19:10.866" v="3828" actId="20577"/>
          <ac:spMkLst>
            <pc:docMk/>
            <pc:sldMk cId="1185329811" sldId="270"/>
            <ac:spMk id="2" creationId="{C42F4B31-E47F-08AF-B609-FBF255F17E8D}"/>
          </ac:spMkLst>
        </pc:spChg>
        <pc:spChg chg="mod">
          <ac:chgData name="Plant, Kyle (klplant42)" userId="9334cfe5-0de9-4b36-8ede-0887e085c4fd" providerId="ADAL" clId="{E7072F37-BBAB-4386-BE90-E4ACE2CEF29E}" dt="2024-03-22T00:47:33.936" v="5927" actId="20577"/>
          <ac:spMkLst>
            <pc:docMk/>
            <pc:sldMk cId="1185329811" sldId="270"/>
            <ac:spMk id="3" creationId="{DDD5CCAC-B3C3-4AE5-3767-3FFDC157EF7D}"/>
          </ac:spMkLst>
        </pc:spChg>
      </pc:sldChg>
      <pc:sldChg chg="addSp delSp modSp add mod">
        <pc:chgData name="Plant, Kyle (klplant42)" userId="9334cfe5-0de9-4b36-8ede-0887e085c4fd" providerId="ADAL" clId="{E7072F37-BBAB-4386-BE90-E4ACE2CEF29E}" dt="2024-03-22T00:40:22.484" v="5291"/>
        <pc:sldMkLst>
          <pc:docMk/>
          <pc:sldMk cId="4253161150" sldId="271"/>
        </pc:sldMkLst>
        <pc:spChg chg="del mod">
          <ac:chgData name="Plant, Kyle (klplant42)" userId="9334cfe5-0de9-4b36-8ede-0887e085c4fd" providerId="ADAL" clId="{E7072F37-BBAB-4386-BE90-E4ACE2CEF29E}" dt="2024-03-22T00:40:22.484" v="5291"/>
          <ac:spMkLst>
            <pc:docMk/>
            <pc:sldMk cId="4253161150" sldId="271"/>
            <ac:spMk id="3" creationId="{7ED4A322-06AF-328F-B8EA-6EB4D2FD85D8}"/>
          </ac:spMkLst>
        </pc:spChg>
        <pc:picChg chg="add mod">
          <ac:chgData name="Plant, Kyle (klplant42)" userId="9334cfe5-0de9-4b36-8ede-0887e085c4fd" providerId="ADAL" clId="{E7072F37-BBAB-4386-BE90-E4ACE2CEF29E}" dt="2024-03-22T00:40:22.484" v="5291"/>
          <ac:picMkLst>
            <pc:docMk/>
            <pc:sldMk cId="4253161150" sldId="271"/>
            <ac:picMk id="3074" creationId="{6984578D-468E-0233-C2FA-D8AAB6FE86D1}"/>
          </ac:picMkLst>
        </pc:picChg>
      </pc:sldChg>
      <pc:sldChg chg="add del">
        <pc:chgData name="Plant, Kyle (klplant42)" userId="9334cfe5-0de9-4b36-8ede-0887e085c4fd" providerId="ADAL" clId="{E7072F37-BBAB-4386-BE90-E4ACE2CEF29E}" dt="2024-03-22T00:41:29.605" v="5293" actId="2696"/>
        <pc:sldMkLst>
          <pc:docMk/>
          <pc:sldMk cId="3031726133" sldId="272"/>
        </pc:sldMkLst>
      </pc:sldChg>
      <pc:sldChg chg="addSp delSp modSp new mod">
        <pc:chgData name="Plant, Kyle (klplant42)" userId="9334cfe5-0de9-4b36-8ede-0887e085c4fd" providerId="ADAL" clId="{E7072F37-BBAB-4386-BE90-E4ACE2CEF29E}" dt="2024-03-22T00:54:30.067" v="5978" actId="1076"/>
        <pc:sldMkLst>
          <pc:docMk/>
          <pc:sldMk cId="3765899769" sldId="272"/>
        </pc:sldMkLst>
        <pc:spChg chg="mod">
          <ac:chgData name="Plant, Kyle (klplant42)" userId="9334cfe5-0de9-4b36-8ede-0887e085c4fd" providerId="ADAL" clId="{E7072F37-BBAB-4386-BE90-E4ACE2CEF29E}" dt="2024-03-22T00:48:00.382" v="5966" actId="20577"/>
          <ac:spMkLst>
            <pc:docMk/>
            <pc:sldMk cId="3765899769" sldId="272"/>
            <ac:spMk id="2" creationId="{55ED1FBC-A930-DF35-019D-B275ED12D78E}"/>
          </ac:spMkLst>
        </pc:spChg>
        <pc:spChg chg="del">
          <ac:chgData name="Plant, Kyle (klplant42)" userId="9334cfe5-0de9-4b36-8ede-0887e085c4fd" providerId="ADAL" clId="{E7072F37-BBAB-4386-BE90-E4ACE2CEF29E}" dt="2024-03-22T00:53:21.336" v="5967" actId="22"/>
          <ac:spMkLst>
            <pc:docMk/>
            <pc:sldMk cId="3765899769" sldId="272"/>
            <ac:spMk id="3" creationId="{25B177E6-DF53-FBC6-5AD4-8ACD28678262}"/>
          </ac:spMkLst>
        </pc:spChg>
        <pc:spChg chg="add mod">
          <ac:chgData name="Plant, Kyle (klplant42)" userId="9334cfe5-0de9-4b36-8ede-0887e085c4fd" providerId="ADAL" clId="{E7072F37-BBAB-4386-BE90-E4ACE2CEF29E}" dt="2024-03-22T00:54:30.067" v="5978" actId="1076"/>
          <ac:spMkLst>
            <pc:docMk/>
            <pc:sldMk cId="3765899769" sldId="272"/>
            <ac:spMk id="6" creationId="{426E69FF-DEDF-5F96-062B-D6144715CF2A}"/>
          </ac:spMkLst>
        </pc:spChg>
        <pc:picChg chg="add mod ord">
          <ac:chgData name="Plant, Kyle (klplant42)" userId="9334cfe5-0de9-4b36-8ede-0887e085c4fd" providerId="ADAL" clId="{E7072F37-BBAB-4386-BE90-E4ACE2CEF29E}" dt="2024-03-22T00:53:24.159" v="5968" actId="14100"/>
          <ac:picMkLst>
            <pc:docMk/>
            <pc:sldMk cId="3765899769" sldId="272"/>
            <ac:picMk id="5" creationId="{7ADC99A8-C41A-6570-F7E6-79BEBF43FBCB}"/>
          </ac:picMkLst>
        </pc:picChg>
      </pc:sldChg>
      <pc:sldChg chg="modSp add del mod">
        <pc:chgData name="Plant, Kyle (klplant42)" userId="9334cfe5-0de9-4b36-8ede-0887e085c4fd" providerId="ADAL" clId="{E7072F37-BBAB-4386-BE90-E4ACE2CEF29E}" dt="2024-03-22T02:52:06.682" v="8081" actId="47"/>
        <pc:sldMkLst>
          <pc:docMk/>
          <pc:sldMk cId="3425580018" sldId="273"/>
        </pc:sldMkLst>
        <pc:spChg chg="mod">
          <ac:chgData name="Plant, Kyle (klplant42)" userId="9334cfe5-0de9-4b36-8ede-0887e085c4fd" providerId="ADAL" clId="{E7072F37-BBAB-4386-BE90-E4ACE2CEF29E}" dt="2024-03-22T01:59:21.941" v="7295" actId="20577"/>
          <ac:spMkLst>
            <pc:docMk/>
            <pc:sldMk cId="3425580018" sldId="273"/>
            <ac:spMk id="3" creationId="{32B758BE-132D-9F54-5FE4-015B541190BF}"/>
          </ac:spMkLst>
        </pc:spChg>
      </pc:sldChg>
      <pc:sldChg chg="modSp add mod">
        <pc:chgData name="Plant, Kyle (klplant42)" userId="9334cfe5-0de9-4b36-8ede-0887e085c4fd" providerId="ADAL" clId="{E7072F37-BBAB-4386-BE90-E4ACE2CEF29E}" dt="2024-03-22T02:59:27.912" v="8138" actId="20577"/>
        <pc:sldMkLst>
          <pc:docMk/>
          <pc:sldMk cId="936515313" sldId="274"/>
        </pc:sldMkLst>
        <pc:spChg chg="mod">
          <ac:chgData name="Plant, Kyle (klplant42)" userId="9334cfe5-0de9-4b36-8ede-0887e085c4fd" providerId="ADAL" clId="{E7072F37-BBAB-4386-BE90-E4ACE2CEF29E}" dt="2024-03-22T02:59:27.912" v="8138" actId="20577"/>
          <ac:spMkLst>
            <pc:docMk/>
            <pc:sldMk cId="936515313" sldId="274"/>
            <ac:spMk id="3" creationId="{718CF5EC-B5FA-3889-00CD-CC943A8FF1C3}"/>
          </ac:spMkLst>
        </pc:spChg>
      </pc:sldChg>
      <pc:sldChg chg="modSp new del mod">
        <pc:chgData name="Plant, Kyle (klplant42)" userId="9334cfe5-0de9-4b36-8ede-0887e085c4fd" providerId="ADAL" clId="{E7072F37-BBAB-4386-BE90-E4ACE2CEF29E}" dt="2024-03-22T02:52:09.921" v="8082" actId="47"/>
        <pc:sldMkLst>
          <pc:docMk/>
          <pc:sldMk cId="3261142907" sldId="275"/>
        </pc:sldMkLst>
        <pc:spChg chg="mod">
          <ac:chgData name="Plant, Kyle (klplant42)" userId="9334cfe5-0de9-4b36-8ede-0887e085c4fd" providerId="ADAL" clId="{E7072F37-BBAB-4386-BE90-E4ACE2CEF29E}" dt="2024-03-22T01:59:52.441" v="7360" actId="20577"/>
          <ac:spMkLst>
            <pc:docMk/>
            <pc:sldMk cId="3261142907" sldId="275"/>
            <ac:spMk id="2" creationId="{45EEEAA0-51D0-B16D-D404-57A0EF3F871D}"/>
          </ac:spMkLst>
        </pc:spChg>
      </pc:sldChg>
      <pc:sldChg chg="addSp modSp new mod">
        <pc:chgData name="Plant, Kyle (klplant42)" userId="9334cfe5-0de9-4b36-8ede-0887e085c4fd" providerId="ADAL" clId="{E7072F37-BBAB-4386-BE90-E4ACE2CEF29E}" dt="2024-03-22T02:15:18.765" v="8079" actId="5793"/>
        <pc:sldMkLst>
          <pc:docMk/>
          <pc:sldMk cId="2050029551" sldId="276"/>
        </pc:sldMkLst>
        <pc:spChg chg="mod">
          <ac:chgData name="Plant, Kyle (klplant42)" userId="9334cfe5-0de9-4b36-8ede-0887e085c4fd" providerId="ADAL" clId="{E7072F37-BBAB-4386-BE90-E4ACE2CEF29E}" dt="2024-03-22T02:01:02.948" v="7411" actId="20577"/>
          <ac:spMkLst>
            <pc:docMk/>
            <pc:sldMk cId="2050029551" sldId="276"/>
            <ac:spMk id="2" creationId="{9F47CE56-BA14-CAD7-EEBC-AD03D976F0B3}"/>
          </ac:spMkLst>
        </pc:spChg>
        <pc:spChg chg="mod">
          <ac:chgData name="Plant, Kyle (klplant42)" userId="9334cfe5-0de9-4b36-8ede-0887e085c4fd" providerId="ADAL" clId="{E7072F37-BBAB-4386-BE90-E4ACE2CEF29E}" dt="2024-03-22T02:15:18.765" v="8079" actId="5793"/>
          <ac:spMkLst>
            <pc:docMk/>
            <pc:sldMk cId="2050029551" sldId="276"/>
            <ac:spMk id="3" creationId="{7C71107E-2B63-0E55-55BB-5586D881C8CA}"/>
          </ac:spMkLst>
        </pc:spChg>
        <pc:picChg chg="add mod">
          <ac:chgData name="Plant, Kyle (klplant42)" userId="9334cfe5-0de9-4b36-8ede-0887e085c4fd" providerId="ADAL" clId="{E7072F37-BBAB-4386-BE90-E4ACE2CEF29E}" dt="2024-03-22T02:15:09.112" v="8073" actId="1076"/>
          <ac:picMkLst>
            <pc:docMk/>
            <pc:sldMk cId="2050029551" sldId="276"/>
            <ac:picMk id="5" creationId="{DFAAA163-D748-BC05-0441-05B334666018}"/>
          </ac:picMkLst>
        </pc:picChg>
      </pc:sldChg>
      <pc:sldChg chg="addSp delSp modSp new mod">
        <pc:chgData name="Plant, Kyle (klplant42)" userId="9334cfe5-0de9-4b36-8ede-0887e085c4fd" providerId="ADAL" clId="{E7072F37-BBAB-4386-BE90-E4ACE2CEF29E}" dt="2024-03-22T02:56:32.326" v="8119" actId="404"/>
        <pc:sldMkLst>
          <pc:docMk/>
          <pc:sldMk cId="623097441" sldId="277"/>
        </pc:sldMkLst>
        <pc:spChg chg="mod">
          <ac:chgData name="Plant, Kyle (klplant42)" userId="9334cfe5-0de9-4b36-8ede-0887e085c4fd" providerId="ADAL" clId="{E7072F37-BBAB-4386-BE90-E4ACE2CEF29E}" dt="2024-03-22T02:56:32.326" v="8119" actId="404"/>
          <ac:spMkLst>
            <pc:docMk/>
            <pc:sldMk cId="623097441" sldId="277"/>
            <ac:spMk id="2" creationId="{58759B85-CBBA-603B-D5BA-21629638327B}"/>
          </ac:spMkLst>
        </pc:spChg>
        <pc:spChg chg="del">
          <ac:chgData name="Plant, Kyle (klplant42)" userId="9334cfe5-0de9-4b36-8ede-0887e085c4fd" providerId="ADAL" clId="{E7072F37-BBAB-4386-BE90-E4ACE2CEF29E}" dt="2024-03-22T02:55:22.544" v="8100"/>
          <ac:spMkLst>
            <pc:docMk/>
            <pc:sldMk cId="623097441" sldId="277"/>
            <ac:spMk id="3" creationId="{824C8D70-8D12-3AA8-CAC3-CC2B066A2524}"/>
          </ac:spMkLst>
        </pc:spChg>
        <pc:picChg chg="add mod">
          <ac:chgData name="Plant, Kyle (klplant42)" userId="9334cfe5-0de9-4b36-8ede-0887e085c4fd" providerId="ADAL" clId="{E7072F37-BBAB-4386-BE90-E4ACE2CEF29E}" dt="2024-03-22T02:55:49.724" v="8111" actId="14100"/>
          <ac:picMkLst>
            <pc:docMk/>
            <pc:sldMk cId="623097441" sldId="277"/>
            <ac:picMk id="5" creationId="{54F206D9-F37A-FF79-E181-E7A3BF00F410}"/>
          </ac:picMkLst>
        </pc:picChg>
      </pc:sldChg>
      <pc:sldChg chg="addSp delSp modSp new mod setBg">
        <pc:chgData name="Plant, Kyle (klplant42)" userId="9334cfe5-0de9-4b36-8ede-0887e085c4fd" providerId="ADAL" clId="{E7072F37-BBAB-4386-BE90-E4ACE2CEF29E}" dt="2024-03-22T02:57:37.955" v="8135" actId="20577"/>
        <pc:sldMkLst>
          <pc:docMk/>
          <pc:sldMk cId="1084397911" sldId="278"/>
        </pc:sldMkLst>
        <pc:spChg chg="mod">
          <ac:chgData name="Plant, Kyle (klplant42)" userId="9334cfe5-0de9-4b36-8ede-0887e085c4fd" providerId="ADAL" clId="{E7072F37-BBAB-4386-BE90-E4ACE2CEF29E}" dt="2024-03-22T02:57:37.955" v="8135" actId="20577"/>
          <ac:spMkLst>
            <pc:docMk/>
            <pc:sldMk cId="1084397911" sldId="278"/>
            <ac:spMk id="2" creationId="{D87C0B43-7088-598D-24FF-C983D639D88F}"/>
          </ac:spMkLst>
        </pc:spChg>
        <pc:spChg chg="add del">
          <ac:chgData name="Plant, Kyle (klplant42)" userId="9334cfe5-0de9-4b36-8ede-0887e085c4fd" providerId="ADAL" clId="{E7072F37-BBAB-4386-BE90-E4ACE2CEF29E}" dt="2024-03-22T02:57:28.932" v="8123" actId="26606"/>
          <ac:spMkLst>
            <pc:docMk/>
            <pc:sldMk cId="1084397911" sldId="278"/>
            <ac:spMk id="3" creationId="{871B95A4-7BE6-CD70-C293-CDBD0ED9DBA7}"/>
          </ac:spMkLst>
        </pc:spChg>
        <pc:spChg chg="add del">
          <ac:chgData name="Plant, Kyle (klplant42)" userId="9334cfe5-0de9-4b36-8ede-0887e085c4fd" providerId="ADAL" clId="{E7072F37-BBAB-4386-BE90-E4ACE2CEF29E}" dt="2024-03-22T02:57:28.915" v="8122" actId="26606"/>
          <ac:spMkLst>
            <pc:docMk/>
            <pc:sldMk cId="1084397911" sldId="278"/>
            <ac:spMk id="15" creationId="{7D6BF779-0B8C-4CC2-9268-9506AD0C5331}"/>
          </ac:spMkLst>
        </pc:spChg>
        <pc:spChg chg="add del">
          <ac:chgData name="Plant, Kyle (klplant42)" userId="9334cfe5-0de9-4b36-8ede-0887e085c4fd" providerId="ADAL" clId="{E7072F37-BBAB-4386-BE90-E4ACE2CEF29E}" dt="2024-03-22T02:57:28.915" v="8122" actId="26606"/>
          <ac:spMkLst>
            <pc:docMk/>
            <pc:sldMk cId="1084397911" sldId="278"/>
            <ac:spMk id="17" creationId="{489B7BFD-8F45-4093-AD9C-91B15B0503D9}"/>
          </ac:spMkLst>
        </pc:spChg>
        <pc:spChg chg="add del">
          <ac:chgData name="Plant, Kyle (klplant42)" userId="9334cfe5-0de9-4b36-8ede-0887e085c4fd" providerId="ADAL" clId="{E7072F37-BBAB-4386-BE90-E4ACE2CEF29E}" dt="2024-03-22T02:57:28.915" v="8122" actId="26606"/>
          <ac:spMkLst>
            <pc:docMk/>
            <pc:sldMk cId="1084397911" sldId="278"/>
            <ac:spMk id="23" creationId="{FDDE3270-A872-4E10-80BC-B93D6F0E3F66}"/>
          </ac:spMkLst>
        </pc:spChg>
        <pc:spChg chg="add del">
          <ac:chgData name="Plant, Kyle (klplant42)" userId="9334cfe5-0de9-4b36-8ede-0887e085c4fd" providerId="ADAL" clId="{E7072F37-BBAB-4386-BE90-E4ACE2CEF29E}" dt="2024-03-22T02:57:28.915" v="8122" actId="26606"/>
          <ac:spMkLst>
            <pc:docMk/>
            <pc:sldMk cId="1084397911" sldId="278"/>
            <ac:spMk id="25" creationId="{3B6E5F32-B5B2-45E3-9C18-BBC9005C4CFC}"/>
          </ac:spMkLst>
        </pc:spChg>
        <pc:spChg chg="add del">
          <ac:chgData name="Plant, Kyle (klplant42)" userId="9334cfe5-0de9-4b36-8ede-0887e085c4fd" providerId="ADAL" clId="{E7072F37-BBAB-4386-BE90-E4ACE2CEF29E}" dt="2024-03-22T02:57:28.915" v="8122" actId="26606"/>
          <ac:spMkLst>
            <pc:docMk/>
            <pc:sldMk cId="1084397911" sldId="278"/>
            <ac:spMk id="27" creationId="{9545E68B-E61B-4EAE-9672-3A52AEC2B81A}"/>
          </ac:spMkLst>
        </pc:spChg>
        <pc:spChg chg="add del">
          <ac:chgData name="Plant, Kyle (klplant42)" userId="9334cfe5-0de9-4b36-8ede-0887e085c4fd" providerId="ADAL" clId="{E7072F37-BBAB-4386-BE90-E4ACE2CEF29E}" dt="2024-03-22T02:57:28.915" v="8122" actId="26606"/>
          <ac:spMkLst>
            <pc:docMk/>
            <pc:sldMk cId="1084397911" sldId="278"/>
            <ac:spMk id="29" creationId="{63DD1BD1-81FE-4F15-A934-E9AE94AE94DD}"/>
          </ac:spMkLst>
        </pc:spChg>
        <pc:spChg chg="add del">
          <ac:chgData name="Plant, Kyle (klplant42)" userId="9334cfe5-0de9-4b36-8ede-0887e085c4fd" providerId="ADAL" clId="{E7072F37-BBAB-4386-BE90-E4ACE2CEF29E}" dt="2024-03-22T02:57:28.915" v="8122" actId="26606"/>
          <ac:spMkLst>
            <pc:docMk/>
            <pc:sldMk cId="1084397911" sldId="278"/>
            <ac:spMk id="31" creationId="{120AB9A0-C0C4-43DA-9A34-FA3A4079D67E}"/>
          </ac:spMkLst>
        </pc:spChg>
        <pc:spChg chg="add del">
          <ac:chgData name="Plant, Kyle (klplant42)" userId="9334cfe5-0de9-4b36-8ede-0887e085c4fd" providerId="ADAL" clId="{E7072F37-BBAB-4386-BE90-E4ACE2CEF29E}" dt="2024-03-22T02:57:28.915" v="8122" actId="26606"/>
          <ac:spMkLst>
            <pc:docMk/>
            <pc:sldMk cId="1084397911" sldId="278"/>
            <ac:spMk id="33" creationId="{98815DD1-EC9D-4BE1-846B-8BEF57D39839}"/>
          </ac:spMkLst>
        </pc:spChg>
        <pc:spChg chg="add del">
          <ac:chgData name="Plant, Kyle (klplant42)" userId="9334cfe5-0de9-4b36-8ede-0887e085c4fd" providerId="ADAL" clId="{E7072F37-BBAB-4386-BE90-E4ACE2CEF29E}" dt="2024-03-22T02:57:28.915" v="8122" actId="26606"/>
          <ac:spMkLst>
            <pc:docMk/>
            <pc:sldMk cId="1084397911" sldId="278"/>
            <ac:spMk id="35" creationId="{CB78D2B9-C9C4-4A37-A12C-A09FC11581E7}"/>
          </ac:spMkLst>
        </pc:spChg>
        <pc:spChg chg="add">
          <ac:chgData name="Plant, Kyle (klplant42)" userId="9334cfe5-0de9-4b36-8ede-0887e085c4fd" providerId="ADAL" clId="{E7072F37-BBAB-4386-BE90-E4ACE2CEF29E}" dt="2024-03-22T02:57:28.932" v="8123" actId="26606"/>
          <ac:spMkLst>
            <pc:docMk/>
            <pc:sldMk cId="1084397911" sldId="278"/>
            <ac:spMk id="58" creationId="{7D6BF779-0B8C-4CC2-9268-9506AD0C5331}"/>
          </ac:spMkLst>
        </pc:spChg>
        <pc:spChg chg="add">
          <ac:chgData name="Plant, Kyle (klplant42)" userId="9334cfe5-0de9-4b36-8ede-0887e085c4fd" providerId="ADAL" clId="{E7072F37-BBAB-4386-BE90-E4ACE2CEF29E}" dt="2024-03-22T02:57:28.932" v="8123" actId="26606"/>
          <ac:spMkLst>
            <pc:docMk/>
            <pc:sldMk cId="1084397911" sldId="278"/>
            <ac:spMk id="59" creationId="{3A397E3E-B90C-4D82-BAAA-36F7AC6A4565}"/>
          </ac:spMkLst>
        </pc:spChg>
        <pc:spChg chg="add">
          <ac:chgData name="Plant, Kyle (klplant42)" userId="9334cfe5-0de9-4b36-8ede-0887e085c4fd" providerId="ADAL" clId="{E7072F37-BBAB-4386-BE90-E4ACE2CEF29E}" dt="2024-03-22T02:57:28.932" v="8123" actId="26606"/>
          <ac:spMkLst>
            <pc:docMk/>
            <pc:sldMk cId="1084397911" sldId="278"/>
            <ac:spMk id="60" creationId="{E16C8D8F-10E9-4498-ABDB-0F923F8B6837}"/>
          </ac:spMkLst>
        </pc:spChg>
        <pc:spChg chg="add">
          <ac:chgData name="Plant, Kyle (klplant42)" userId="9334cfe5-0de9-4b36-8ede-0887e085c4fd" providerId="ADAL" clId="{E7072F37-BBAB-4386-BE90-E4ACE2CEF29E}" dt="2024-03-22T02:57:28.932" v="8123" actId="26606"/>
          <ac:spMkLst>
            <pc:docMk/>
            <pc:sldMk cId="1084397911" sldId="278"/>
            <ac:spMk id="61" creationId="{2DA1274F-9232-42BF-B9FE-B95EA14CF41B}"/>
          </ac:spMkLst>
        </pc:spChg>
        <pc:spChg chg="add">
          <ac:chgData name="Plant, Kyle (klplant42)" userId="9334cfe5-0de9-4b36-8ede-0887e085c4fd" providerId="ADAL" clId="{E7072F37-BBAB-4386-BE90-E4ACE2CEF29E}" dt="2024-03-22T02:57:28.932" v="8123" actId="26606"/>
          <ac:spMkLst>
            <pc:docMk/>
            <pc:sldMk cId="1084397911" sldId="278"/>
            <ac:spMk id="62" creationId="{1E5A83E3-8A11-4492-BB6E-F5F2240316FB}"/>
          </ac:spMkLst>
        </pc:spChg>
        <pc:spChg chg="add">
          <ac:chgData name="Plant, Kyle (klplant42)" userId="9334cfe5-0de9-4b36-8ede-0887e085c4fd" providerId="ADAL" clId="{E7072F37-BBAB-4386-BE90-E4ACE2CEF29E}" dt="2024-03-22T02:57:28.932" v="8123" actId="26606"/>
          <ac:spMkLst>
            <pc:docMk/>
            <pc:sldMk cId="1084397911" sldId="278"/>
            <ac:spMk id="63" creationId="{BE5AF1D6-62CC-4988-9174-993F112DC2A2}"/>
          </ac:spMkLst>
        </pc:spChg>
        <pc:spChg chg="add">
          <ac:chgData name="Plant, Kyle (klplant42)" userId="9334cfe5-0de9-4b36-8ede-0887e085c4fd" providerId="ADAL" clId="{E7072F37-BBAB-4386-BE90-E4ACE2CEF29E}" dt="2024-03-22T02:57:28.932" v="8123" actId="26606"/>
          <ac:spMkLst>
            <pc:docMk/>
            <pc:sldMk cId="1084397911" sldId="278"/>
            <ac:spMk id="64" creationId="{8CF5E676-CA04-4CED-9F1E-5026ED66E66D}"/>
          </ac:spMkLst>
        </pc:spChg>
        <pc:spChg chg="add">
          <ac:chgData name="Plant, Kyle (klplant42)" userId="9334cfe5-0de9-4b36-8ede-0887e085c4fd" providerId="ADAL" clId="{E7072F37-BBAB-4386-BE90-E4ACE2CEF29E}" dt="2024-03-22T02:57:28.932" v="8123" actId="26606"/>
          <ac:spMkLst>
            <pc:docMk/>
            <pc:sldMk cId="1084397911" sldId="278"/>
            <ac:spMk id="65" creationId="{6BA9E676-A8FC-4C2F-8D78-C13ED8ABDBA8}"/>
          </ac:spMkLst>
        </pc:spChg>
        <pc:spChg chg="add">
          <ac:chgData name="Plant, Kyle (klplant42)" userId="9334cfe5-0de9-4b36-8ede-0887e085c4fd" providerId="ADAL" clId="{E7072F37-BBAB-4386-BE90-E4ACE2CEF29E}" dt="2024-03-22T02:57:28.932" v="8123" actId="26606"/>
          <ac:spMkLst>
            <pc:docMk/>
            <pc:sldMk cId="1084397911" sldId="278"/>
            <ac:spMk id="66" creationId="{A2B5CBEA-F125-49B6-8335-227C325B112B}"/>
          </ac:spMkLst>
        </pc:spChg>
        <pc:spChg chg="add">
          <ac:chgData name="Plant, Kyle (klplant42)" userId="9334cfe5-0de9-4b36-8ede-0887e085c4fd" providerId="ADAL" clId="{E7072F37-BBAB-4386-BE90-E4ACE2CEF29E}" dt="2024-03-22T02:57:28.932" v="8123" actId="26606"/>
          <ac:spMkLst>
            <pc:docMk/>
            <pc:sldMk cId="1084397911" sldId="278"/>
            <ac:spMk id="67" creationId="{EECD79B5-5FC5-495F-BFD6-346C16E787A7}"/>
          </ac:spMkLst>
        </pc:spChg>
        <pc:spChg chg="add">
          <ac:chgData name="Plant, Kyle (klplant42)" userId="9334cfe5-0de9-4b36-8ede-0887e085c4fd" providerId="ADAL" clId="{E7072F37-BBAB-4386-BE90-E4ACE2CEF29E}" dt="2024-03-22T02:57:28.932" v="8123" actId="26606"/>
          <ac:spMkLst>
            <pc:docMk/>
            <pc:sldMk cId="1084397911" sldId="278"/>
            <ac:spMk id="68" creationId="{2C1D3151-5F97-4860-B56C-C98BD62CC255}"/>
          </ac:spMkLst>
        </pc:spChg>
        <pc:spChg chg="add">
          <ac:chgData name="Plant, Kyle (klplant42)" userId="9334cfe5-0de9-4b36-8ede-0887e085c4fd" providerId="ADAL" clId="{E7072F37-BBAB-4386-BE90-E4ACE2CEF29E}" dt="2024-03-22T02:57:28.932" v="8123" actId="26606"/>
          <ac:spMkLst>
            <pc:docMk/>
            <pc:sldMk cId="1084397911" sldId="278"/>
            <ac:spMk id="69" creationId="{32D9D048-3063-435A-8C23-26C1907E9619}"/>
          </ac:spMkLst>
        </pc:spChg>
        <pc:spChg chg="add">
          <ac:chgData name="Plant, Kyle (klplant42)" userId="9334cfe5-0de9-4b36-8ede-0887e085c4fd" providerId="ADAL" clId="{E7072F37-BBAB-4386-BE90-E4ACE2CEF29E}" dt="2024-03-22T02:57:28.932" v="8123" actId="26606"/>
          <ac:spMkLst>
            <pc:docMk/>
            <pc:sldMk cId="1084397911" sldId="278"/>
            <ac:spMk id="70" creationId="{8DE96824-E506-4448-8704-5EC7BF7BC51B}"/>
          </ac:spMkLst>
        </pc:spChg>
        <pc:spChg chg="add">
          <ac:chgData name="Plant, Kyle (klplant42)" userId="9334cfe5-0de9-4b36-8ede-0887e085c4fd" providerId="ADAL" clId="{E7072F37-BBAB-4386-BE90-E4ACE2CEF29E}" dt="2024-03-22T02:57:28.932" v="8123" actId="26606"/>
          <ac:spMkLst>
            <pc:docMk/>
            <pc:sldMk cId="1084397911" sldId="278"/>
            <ac:spMk id="71" creationId="{4D1A5E71-B6B6-486A-8CDC-C7ABD9B903F6}"/>
          </ac:spMkLst>
        </pc:spChg>
        <pc:spChg chg="add">
          <ac:chgData name="Plant, Kyle (klplant42)" userId="9334cfe5-0de9-4b36-8ede-0887e085c4fd" providerId="ADAL" clId="{E7072F37-BBAB-4386-BE90-E4ACE2CEF29E}" dt="2024-03-22T02:57:28.932" v="8123" actId="26606"/>
          <ac:spMkLst>
            <pc:docMk/>
            <pc:sldMk cId="1084397911" sldId="278"/>
            <ac:spMk id="72" creationId="{B6C541AE-9B02-44C0-B8C6-B2DEA7ED3813}"/>
          </ac:spMkLst>
        </pc:spChg>
        <pc:grpChg chg="add del">
          <ac:chgData name="Plant, Kyle (klplant42)" userId="9334cfe5-0de9-4b36-8ede-0887e085c4fd" providerId="ADAL" clId="{E7072F37-BBAB-4386-BE90-E4ACE2CEF29E}" dt="2024-03-22T02:57:28.915" v="8122" actId="26606"/>
          <ac:grpSpMkLst>
            <pc:docMk/>
            <pc:sldMk cId="1084397911" sldId="278"/>
            <ac:grpSpMk id="8" creationId="{8A351602-3772-4279-B0D3-A523F6F6EAB3}"/>
          </ac:grpSpMkLst>
        </pc:grpChg>
        <pc:grpChg chg="add del">
          <ac:chgData name="Plant, Kyle (klplant42)" userId="9334cfe5-0de9-4b36-8ede-0887e085c4fd" providerId="ADAL" clId="{E7072F37-BBAB-4386-BE90-E4ACE2CEF29E}" dt="2024-03-22T02:57:28.915" v="8122" actId="26606"/>
          <ac:grpSpMkLst>
            <pc:docMk/>
            <pc:sldMk cId="1084397911" sldId="278"/>
            <ac:grpSpMk id="19" creationId="{F0E417D8-88AA-4184-A08D-DEF97C6C9E62}"/>
          </ac:grpSpMkLst>
        </pc:grpChg>
        <pc:grpChg chg="add del">
          <ac:chgData name="Plant, Kyle (klplant42)" userId="9334cfe5-0de9-4b36-8ede-0887e085c4fd" providerId="ADAL" clId="{E7072F37-BBAB-4386-BE90-E4ACE2CEF29E}" dt="2024-03-22T02:57:28.915" v="8122" actId="26606"/>
          <ac:grpSpMkLst>
            <pc:docMk/>
            <pc:sldMk cId="1084397911" sldId="278"/>
            <ac:grpSpMk id="37" creationId="{DFC7EBB5-848C-4B1C-BE84-4CF07E905DC8}"/>
          </ac:grpSpMkLst>
        </pc:grpChg>
        <pc:grpChg chg="add">
          <ac:chgData name="Plant, Kyle (klplant42)" userId="9334cfe5-0de9-4b36-8ede-0887e085c4fd" providerId="ADAL" clId="{E7072F37-BBAB-4386-BE90-E4ACE2CEF29E}" dt="2024-03-22T02:57:28.932" v="8123" actId="26606"/>
          <ac:grpSpMkLst>
            <pc:docMk/>
            <pc:sldMk cId="1084397911" sldId="278"/>
            <ac:grpSpMk id="52" creationId="{8A351602-3772-4279-B0D3-A523F6F6EAB3}"/>
          </ac:grpSpMkLst>
        </pc:grpChg>
      </pc:sldChg>
      <pc:sldMasterChg chg="add del addSldLayout delSldLayout">
        <pc:chgData name="Plant, Kyle (klplant42)" userId="9334cfe5-0de9-4b36-8ede-0887e085c4fd" providerId="ADAL" clId="{E7072F37-BBAB-4386-BE90-E4ACE2CEF29E}" dt="2024-03-21T04:37:56.037" v="9" actId="26606"/>
        <pc:sldMasterMkLst>
          <pc:docMk/>
          <pc:sldMasterMk cId="2684297360" sldId="2147483648"/>
        </pc:sldMasterMkLst>
        <pc:sldLayoutChg chg="add del">
          <pc:chgData name="Plant, Kyle (klplant42)" userId="9334cfe5-0de9-4b36-8ede-0887e085c4fd" providerId="ADAL" clId="{E7072F37-BBAB-4386-BE90-E4ACE2CEF29E}" dt="2024-03-21T04:37:56.037" v="9" actId="26606"/>
          <pc:sldLayoutMkLst>
            <pc:docMk/>
            <pc:sldMasterMk cId="2684297360" sldId="2147483648"/>
            <pc:sldLayoutMk cId="3777314183" sldId="2147483649"/>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1712682150" sldId="2147483650"/>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2292373300" sldId="2147483651"/>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1052263269" sldId="2147483652"/>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296419956" sldId="2147483653"/>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194368890" sldId="2147483654"/>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1261662853" sldId="2147483655"/>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2964324319" sldId="2147483656"/>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2466868815" sldId="2147483657"/>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2627342929" sldId="2147483658"/>
          </pc:sldLayoutMkLst>
        </pc:sldLayoutChg>
        <pc:sldLayoutChg chg="add del">
          <pc:chgData name="Plant, Kyle (klplant42)" userId="9334cfe5-0de9-4b36-8ede-0887e085c4fd" providerId="ADAL" clId="{E7072F37-BBAB-4386-BE90-E4ACE2CEF29E}" dt="2024-03-21T04:37:56.037" v="9" actId="26606"/>
          <pc:sldLayoutMkLst>
            <pc:docMk/>
            <pc:sldMasterMk cId="2684297360" sldId="2147483648"/>
            <pc:sldLayoutMk cId="1204421671" sldId="2147483659"/>
          </pc:sldLayoutMkLst>
        </pc:sldLayoutChg>
      </pc:sldMasterChg>
      <pc:sldMasterChg chg="add del addSldLayout delSldLayout">
        <pc:chgData name="Plant, Kyle (klplant42)" userId="9334cfe5-0de9-4b36-8ede-0887e085c4fd" providerId="ADAL" clId="{E7072F37-BBAB-4386-BE90-E4ACE2CEF29E}" dt="2024-03-21T04:37:55.909" v="8" actId="26606"/>
        <pc:sldMasterMkLst>
          <pc:docMk/>
          <pc:sldMasterMk cId="3920893884" sldId="2147483673"/>
        </pc:sldMasterMkLst>
        <pc:sldLayoutChg chg="add del">
          <pc:chgData name="Plant, Kyle (klplant42)" userId="9334cfe5-0de9-4b36-8ede-0887e085c4fd" providerId="ADAL" clId="{E7072F37-BBAB-4386-BE90-E4ACE2CEF29E}" dt="2024-03-21T04:37:55.909" v="8" actId="26606"/>
          <pc:sldLayoutMkLst>
            <pc:docMk/>
            <pc:sldMasterMk cId="3920893884" sldId="2147483673"/>
            <pc:sldLayoutMk cId="1930987943" sldId="2147483662"/>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2730645569" sldId="2147483663"/>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1328400065" sldId="2147483664"/>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926691474" sldId="2147483665"/>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2698555664" sldId="2147483666"/>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3115171818" sldId="2147483667"/>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716284418" sldId="2147483668"/>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3905145630" sldId="2147483669"/>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3654578910" sldId="2147483670"/>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964004180" sldId="2147483671"/>
          </pc:sldLayoutMkLst>
        </pc:sldLayoutChg>
        <pc:sldLayoutChg chg="add del">
          <pc:chgData name="Plant, Kyle (klplant42)" userId="9334cfe5-0de9-4b36-8ede-0887e085c4fd" providerId="ADAL" clId="{E7072F37-BBAB-4386-BE90-E4ACE2CEF29E}" dt="2024-03-21T04:37:55.909" v="8" actId="26606"/>
          <pc:sldLayoutMkLst>
            <pc:docMk/>
            <pc:sldMasterMk cId="3920893884" sldId="2147483673"/>
            <pc:sldLayoutMk cId="979756084" sldId="2147483672"/>
          </pc:sldLayoutMkLst>
        </pc:sldLayoutChg>
      </pc:sldMasterChg>
      <pc:sldMasterChg chg="add del addSldLayout delSldLayout">
        <pc:chgData name="Plant, Kyle (klplant42)" userId="9334cfe5-0de9-4b36-8ede-0887e085c4fd" providerId="ADAL" clId="{E7072F37-BBAB-4386-BE90-E4ACE2CEF29E}" dt="2024-03-21T04:37:17.099" v="4" actId="26606"/>
        <pc:sldMasterMkLst>
          <pc:docMk/>
          <pc:sldMasterMk cId="3985869769" sldId="2147483686"/>
        </pc:sldMasterMkLst>
        <pc:sldLayoutChg chg="add del">
          <pc:chgData name="Plant, Kyle (klplant42)" userId="9334cfe5-0de9-4b36-8ede-0887e085c4fd" providerId="ADAL" clId="{E7072F37-BBAB-4386-BE90-E4ACE2CEF29E}" dt="2024-03-21T04:37:17.099" v="4" actId="26606"/>
          <pc:sldLayoutMkLst>
            <pc:docMk/>
            <pc:sldMasterMk cId="3985869769" sldId="2147483686"/>
            <pc:sldLayoutMk cId="494629985" sldId="2147483675"/>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3488478576" sldId="2147483676"/>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3704160394" sldId="2147483677"/>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1257378584" sldId="2147483678"/>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332227979" sldId="2147483679"/>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3568991508" sldId="2147483680"/>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1066684981" sldId="2147483681"/>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4046722601" sldId="2147483682"/>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2722458823" sldId="2147483683"/>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3116996761" sldId="2147483684"/>
          </pc:sldLayoutMkLst>
        </pc:sldLayoutChg>
        <pc:sldLayoutChg chg="add del">
          <pc:chgData name="Plant, Kyle (klplant42)" userId="9334cfe5-0de9-4b36-8ede-0887e085c4fd" providerId="ADAL" clId="{E7072F37-BBAB-4386-BE90-E4ACE2CEF29E}" dt="2024-03-21T04:37:17.099" v="4" actId="26606"/>
          <pc:sldLayoutMkLst>
            <pc:docMk/>
            <pc:sldMasterMk cId="3985869769" sldId="2147483686"/>
            <pc:sldLayoutMk cId="1107333" sldId="2147483685"/>
          </pc:sldLayoutMkLst>
        </pc:sldLayoutChg>
      </pc:sldMasterChg>
      <pc:sldMasterChg chg="add del addSldLayout delSldLayout">
        <pc:chgData name="Plant, Kyle (klplant42)" userId="9334cfe5-0de9-4b36-8ede-0887e085c4fd" providerId="ADAL" clId="{E7072F37-BBAB-4386-BE90-E4ACE2CEF29E}" dt="2024-03-21T04:37:56.037" v="9" actId="26606"/>
        <pc:sldMasterMkLst>
          <pc:docMk/>
          <pc:sldMasterMk cId="2701681890" sldId="2147483725"/>
        </pc:sldMasterMkLst>
        <pc:sldLayoutChg chg="add del">
          <pc:chgData name="Plant, Kyle (klplant42)" userId="9334cfe5-0de9-4b36-8ede-0887e085c4fd" providerId="ADAL" clId="{E7072F37-BBAB-4386-BE90-E4ACE2CEF29E}" dt="2024-03-21T04:37:56.037" v="9" actId="26606"/>
          <pc:sldLayoutMkLst>
            <pc:docMk/>
            <pc:sldMasterMk cId="2701681890" sldId="2147483725"/>
            <pc:sldLayoutMk cId="1596289721" sldId="2147483714"/>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4252041949" sldId="2147483715"/>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2169734581" sldId="2147483716"/>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3107736908" sldId="2147483717"/>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605301912" sldId="2147483718"/>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2257448178" sldId="2147483719"/>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1715518090" sldId="2147483720"/>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1067741001" sldId="2147483721"/>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2721619886" sldId="2147483722"/>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729996453" sldId="2147483723"/>
          </pc:sldLayoutMkLst>
        </pc:sldLayoutChg>
        <pc:sldLayoutChg chg="add del">
          <pc:chgData name="Plant, Kyle (klplant42)" userId="9334cfe5-0de9-4b36-8ede-0887e085c4fd" providerId="ADAL" clId="{E7072F37-BBAB-4386-BE90-E4ACE2CEF29E}" dt="2024-03-21T04:37:56.037" v="9" actId="26606"/>
          <pc:sldLayoutMkLst>
            <pc:docMk/>
            <pc:sldMasterMk cId="2701681890" sldId="2147483725"/>
            <pc:sldLayoutMk cId="965801106" sldId="2147483724"/>
          </pc:sldLayoutMkLst>
        </pc:sldLayoutChg>
      </pc:sldMasterChg>
      <pc:sldMasterChg chg="add del addSldLayout delSldLayout">
        <pc:chgData name="Plant, Kyle (klplant42)" userId="9334cfe5-0de9-4b36-8ede-0887e085c4fd" providerId="ADAL" clId="{E7072F37-BBAB-4386-BE90-E4ACE2CEF29E}" dt="2024-03-21T04:37:29.754" v="6" actId="26606"/>
        <pc:sldMasterMkLst>
          <pc:docMk/>
          <pc:sldMasterMk cId="2818178836" sldId="2147483725"/>
        </pc:sldMasterMkLst>
        <pc:sldLayoutChg chg="add del">
          <pc:chgData name="Plant, Kyle (klplant42)" userId="9334cfe5-0de9-4b36-8ede-0887e085c4fd" providerId="ADAL" clId="{E7072F37-BBAB-4386-BE90-E4ACE2CEF29E}" dt="2024-03-21T04:37:29.754" v="6" actId="26606"/>
          <pc:sldLayoutMkLst>
            <pc:docMk/>
            <pc:sldMasterMk cId="2818178836" sldId="2147483725"/>
            <pc:sldLayoutMk cId="2840357476" sldId="2147483714"/>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2783750233" sldId="2147483715"/>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1172635089" sldId="2147483716"/>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3327446158" sldId="2147483717"/>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4105997667" sldId="2147483718"/>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4213800141" sldId="2147483719"/>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560479713" sldId="2147483720"/>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2714957440" sldId="2147483721"/>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3799455862" sldId="2147483722"/>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130643601" sldId="2147483723"/>
          </pc:sldLayoutMkLst>
        </pc:sldLayoutChg>
        <pc:sldLayoutChg chg="add del">
          <pc:chgData name="Plant, Kyle (klplant42)" userId="9334cfe5-0de9-4b36-8ede-0887e085c4fd" providerId="ADAL" clId="{E7072F37-BBAB-4386-BE90-E4ACE2CEF29E}" dt="2024-03-21T04:37:29.754" v="6" actId="26606"/>
          <pc:sldLayoutMkLst>
            <pc:docMk/>
            <pc:sldMasterMk cId="2818178836" sldId="2147483725"/>
            <pc:sldLayoutMk cId="759482600" sldId="214748372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701B7-4EB9-475A-82E7-AFC5626BE7C0}"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97380-A088-44EB-BA90-3FC5DC01F50F}" type="slidenum">
              <a:rPr lang="en-US" smtClean="0"/>
              <a:t>‹#›</a:t>
            </a:fld>
            <a:endParaRPr lang="en-US"/>
          </a:p>
        </p:txBody>
      </p:sp>
    </p:spTree>
    <p:extLst>
      <p:ext uri="{BB962C8B-B14F-4D97-AF65-F5344CB8AC3E}">
        <p14:creationId xmlns:p14="http://schemas.microsoft.com/office/powerpoint/2010/main" val="39756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my individual technical presentation for Capstone 2. I will be talking about LoRa.</a:t>
            </a:r>
          </a:p>
        </p:txBody>
      </p:sp>
      <p:sp>
        <p:nvSpPr>
          <p:cNvPr id="4" name="Slide Number Placeholder 3"/>
          <p:cNvSpPr>
            <a:spLocks noGrp="1"/>
          </p:cNvSpPr>
          <p:nvPr>
            <p:ph type="sldNum" sz="quarter" idx="5"/>
          </p:nvPr>
        </p:nvSpPr>
        <p:spPr/>
        <p:txBody>
          <a:bodyPr/>
          <a:lstStyle/>
          <a:p>
            <a:fld id="{72B97380-A088-44EB-BA90-3FC5DC01F50F}" type="slidenum">
              <a:rPr lang="en-US" smtClean="0"/>
              <a:t>1</a:t>
            </a:fld>
            <a:endParaRPr lang="en-US"/>
          </a:p>
        </p:txBody>
      </p:sp>
    </p:spTree>
    <p:extLst>
      <p:ext uri="{BB962C8B-B14F-4D97-AF65-F5344CB8AC3E}">
        <p14:creationId xmlns:p14="http://schemas.microsoft.com/office/powerpoint/2010/main" val="170949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should define what LoRa is. LoRa is a physical layer modulation technique. It stands for Long Range. LoRa is the physical layer modulation scheme behind the </a:t>
            </a:r>
            <a:r>
              <a:rPr lang="en-US" dirty="0" err="1"/>
              <a:t>LoRaWAN</a:t>
            </a:r>
            <a:r>
              <a:rPr lang="en-US" dirty="0"/>
              <a:t> network layer protocol. LoRa operates at different frequencies depending on your region but here in the US we use it at the 915 MHz ISM band. LoRa provides long range of course, low power consumption and low data rate relative to something like </a:t>
            </a:r>
            <a:r>
              <a:rPr lang="en-US" dirty="0" err="1"/>
              <a:t>WiFi</a:t>
            </a:r>
            <a:r>
              <a:rPr lang="en-US" dirty="0"/>
              <a:t>, and LoRa is very affordable, cheap devices can work with LoRa. Just some fun facts, the max range achieved by LoRa is 1336 km or 830 miles across the sea. And you can expect data rates from about 0.3 kbit/s to 27 kbit/s. These attributes make LoRa a great choice for IoT applications like transmitting sensor data every now and then.</a:t>
            </a:r>
          </a:p>
        </p:txBody>
      </p:sp>
      <p:sp>
        <p:nvSpPr>
          <p:cNvPr id="4" name="Slide Number Placeholder 3"/>
          <p:cNvSpPr>
            <a:spLocks noGrp="1"/>
          </p:cNvSpPr>
          <p:nvPr>
            <p:ph type="sldNum" sz="quarter" idx="5"/>
          </p:nvPr>
        </p:nvSpPr>
        <p:spPr/>
        <p:txBody>
          <a:bodyPr/>
          <a:lstStyle/>
          <a:p>
            <a:fld id="{72B97380-A088-44EB-BA90-3FC5DC01F50F}" type="slidenum">
              <a:rPr lang="en-US" smtClean="0"/>
              <a:t>2</a:t>
            </a:fld>
            <a:endParaRPr lang="en-US"/>
          </a:p>
        </p:txBody>
      </p:sp>
    </p:spTree>
    <p:extLst>
      <p:ext uri="{BB962C8B-B14F-4D97-AF65-F5344CB8AC3E}">
        <p14:creationId xmlns:p14="http://schemas.microsoft.com/office/powerpoint/2010/main" val="405890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history lesson on LoRa.</a:t>
            </a:r>
          </a:p>
        </p:txBody>
      </p:sp>
      <p:sp>
        <p:nvSpPr>
          <p:cNvPr id="4" name="Slide Number Placeholder 3"/>
          <p:cNvSpPr>
            <a:spLocks noGrp="1"/>
          </p:cNvSpPr>
          <p:nvPr>
            <p:ph type="sldNum" sz="quarter" idx="5"/>
          </p:nvPr>
        </p:nvSpPr>
        <p:spPr/>
        <p:txBody>
          <a:bodyPr/>
          <a:lstStyle/>
          <a:p>
            <a:fld id="{72B97380-A088-44EB-BA90-3FC5DC01F50F}" type="slidenum">
              <a:rPr lang="en-US" smtClean="0"/>
              <a:t>3</a:t>
            </a:fld>
            <a:endParaRPr lang="en-US"/>
          </a:p>
        </p:txBody>
      </p:sp>
    </p:spTree>
    <p:extLst>
      <p:ext uri="{BB962C8B-B14F-4D97-AF65-F5344CB8AC3E}">
        <p14:creationId xmlns:p14="http://schemas.microsoft.com/office/powerpoint/2010/main" val="2437514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benefits of LoRa include its’ modulation technique, Chirp Spread spectrum modulation, which allows signal decoding when it’s completely sunk in noise. That ability to demodulate below the noise floor helps give LoRa its’ long range.</a:t>
            </a:r>
          </a:p>
        </p:txBody>
      </p:sp>
      <p:sp>
        <p:nvSpPr>
          <p:cNvPr id="4" name="Slide Number Placeholder 3"/>
          <p:cNvSpPr>
            <a:spLocks noGrp="1"/>
          </p:cNvSpPr>
          <p:nvPr>
            <p:ph type="sldNum" sz="quarter" idx="5"/>
          </p:nvPr>
        </p:nvSpPr>
        <p:spPr/>
        <p:txBody>
          <a:bodyPr/>
          <a:lstStyle/>
          <a:p>
            <a:fld id="{72B97380-A088-44EB-BA90-3FC5DC01F50F}" type="slidenum">
              <a:rPr lang="en-US" smtClean="0"/>
              <a:t>4</a:t>
            </a:fld>
            <a:endParaRPr lang="en-US"/>
          </a:p>
        </p:txBody>
      </p:sp>
    </p:spTree>
    <p:extLst>
      <p:ext uri="{BB962C8B-B14F-4D97-AF65-F5344CB8AC3E}">
        <p14:creationId xmlns:p14="http://schemas.microsoft.com/office/powerpoint/2010/main" val="163694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B97380-A088-44EB-BA90-3FC5DC01F50F}" type="slidenum">
              <a:rPr lang="en-US" smtClean="0"/>
              <a:t>5</a:t>
            </a:fld>
            <a:endParaRPr lang="en-US"/>
          </a:p>
        </p:txBody>
      </p:sp>
    </p:spTree>
    <p:extLst>
      <p:ext uri="{BB962C8B-B14F-4D97-AF65-F5344CB8AC3E}">
        <p14:creationId xmlns:p14="http://schemas.microsoft.com/office/powerpoint/2010/main" val="394565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is Chirp spread spectrum modulation? So first of all a chirp is..</a:t>
            </a:r>
          </a:p>
        </p:txBody>
      </p:sp>
      <p:sp>
        <p:nvSpPr>
          <p:cNvPr id="4" name="Slide Number Placeholder 3"/>
          <p:cNvSpPr>
            <a:spLocks noGrp="1"/>
          </p:cNvSpPr>
          <p:nvPr>
            <p:ph type="sldNum" sz="quarter" idx="5"/>
          </p:nvPr>
        </p:nvSpPr>
        <p:spPr/>
        <p:txBody>
          <a:bodyPr/>
          <a:lstStyle/>
          <a:p>
            <a:fld id="{72B97380-A088-44EB-BA90-3FC5DC01F50F}" type="slidenum">
              <a:rPr lang="en-US" smtClean="0"/>
              <a:t>6</a:t>
            </a:fld>
            <a:endParaRPr lang="en-US"/>
          </a:p>
        </p:txBody>
      </p:sp>
    </p:spTree>
    <p:extLst>
      <p:ext uri="{BB962C8B-B14F-4D97-AF65-F5344CB8AC3E}">
        <p14:creationId xmlns:p14="http://schemas.microsoft.com/office/powerpoint/2010/main" val="161067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chirp is complex at baseband</a:t>
            </a:r>
          </a:p>
        </p:txBody>
      </p:sp>
      <p:sp>
        <p:nvSpPr>
          <p:cNvPr id="4" name="Slide Number Placeholder 3"/>
          <p:cNvSpPr>
            <a:spLocks noGrp="1"/>
          </p:cNvSpPr>
          <p:nvPr>
            <p:ph type="sldNum" sz="quarter" idx="5"/>
          </p:nvPr>
        </p:nvSpPr>
        <p:spPr/>
        <p:txBody>
          <a:bodyPr/>
          <a:lstStyle/>
          <a:p>
            <a:fld id="{72B97380-A088-44EB-BA90-3FC5DC01F50F}" type="slidenum">
              <a:rPr lang="en-US" smtClean="0"/>
              <a:t>16</a:t>
            </a:fld>
            <a:endParaRPr lang="en-US"/>
          </a:p>
        </p:txBody>
      </p:sp>
    </p:spTree>
    <p:extLst>
      <p:ext uri="{BB962C8B-B14F-4D97-AF65-F5344CB8AC3E}">
        <p14:creationId xmlns:p14="http://schemas.microsoft.com/office/powerpoint/2010/main" val="349357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3/21/2024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1551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3/21/2024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0773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3/21/2024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5744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3/21/2024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774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3/21/2024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2161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3/21/2024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999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3/21/2024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6580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3/21/2024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0530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3/21/2024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9628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3/21/2024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5204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3/21/2024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6973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3/21/2024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70168189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evopedia.org/lora" TargetMode="External"/><Relationship Id="rId5" Type="http://schemas.openxmlformats.org/officeDocument/2006/relationships/image" Target="../media/image2.png"/><Relationship Id="rId4" Type="http://schemas.openxmlformats.org/officeDocument/2006/relationships/hyperlink" Target="http://electronics.stackexchange.com/questions/278192/understanding-the-relationship-between-lora-chips-chirps-symbols-and-bi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semtech.com/a-brief-history-of-lora-three-inventors-share-their-personal-story-at-the-things-conference#:~:text=The%20story%20of%20LoRa%20began,the%20idea%20into%20a%20reality" TargetMode="External"/><Relationship Id="rId2" Type="http://schemas.openxmlformats.org/officeDocument/2006/relationships/hyperlink" Target="https://www.thethingsnetwork.org/article/new-lora-world-record-1336-km-830-mi#:~:text=The%20long%20term%20LoRaWAN%C2%AE,on%20the%20Sesimbra%20coast%2C%20Portuga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jHWepP1ZWTk" TargetMode="External"/><Relationship Id="rId2" Type="http://schemas.openxmlformats.org/officeDocument/2006/relationships/hyperlink" Target="https://wirelesspi.com/understanding-lora-phy-long-range-physical-lay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LoRa-packet-structure_fig1_316999094"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9" name="Rectangle 37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6411214-754C-47A8-9384-3F62EDCE54FB}"/>
              </a:ext>
            </a:extLst>
          </p:cNvPr>
          <p:cNvSpPr>
            <a:spLocks noGrp="1"/>
          </p:cNvSpPr>
          <p:nvPr>
            <p:ph type="ctrTitle"/>
          </p:nvPr>
        </p:nvSpPr>
        <p:spPr>
          <a:xfrm>
            <a:off x="633736" y="1342691"/>
            <a:ext cx="4674583" cy="1781123"/>
          </a:xfrm>
        </p:spPr>
        <p:txBody>
          <a:bodyPr>
            <a:normAutofit/>
          </a:bodyPr>
          <a:lstStyle/>
          <a:p>
            <a:pPr algn="l"/>
            <a:r>
              <a:rPr lang="en-US" cap="none" dirty="0"/>
              <a:t>LoRa</a:t>
            </a:r>
          </a:p>
        </p:txBody>
      </p:sp>
      <p:sp>
        <p:nvSpPr>
          <p:cNvPr id="3" name="Subtitle 2">
            <a:extLst>
              <a:ext uri="{FF2B5EF4-FFF2-40B4-BE49-F238E27FC236}">
                <a16:creationId xmlns:a16="http://schemas.microsoft.com/office/drawing/2014/main" id="{EC3E8BD2-6E4C-F495-288F-A732F06EAB2A}"/>
              </a:ext>
            </a:extLst>
          </p:cNvPr>
          <p:cNvSpPr>
            <a:spLocks noGrp="1"/>
          </p:cNvSpPr>
          <p:nvPr>
            <p:ph type="subTitle" idx="1"/>
          </p:nvPr>
        </p:nvSpPr>
        <p:spPr>
          <a:xfrm>
            <a:off x="781415" y="4068823"/>
            <a:ext cx="3624471" cy="1781123"/>
          </a:xfrm>
        </p:spPr>
        <p:txBody>
          <a:bodyPr>
            <a:normAutofit/>
          </a:bodyPr>
          <a:lstStyle/>
          <a:p>
            <a:pPr algn="l"/>
            <a:r>
              <a:rPr lang="en-US" cap="none" dirty="0"/>
              <a:t>By Kyle Plant</a:t>
            </a:r>
          </a:p>
        </p:txBody>
      </p:sp>
      <p:grpSp>
        <p:nvGrpSpPr>
          <p:cNvPr id="380" name="Group 379">
            <a:extLst>
              <a:ext uri="{FF2B5EF4-FFF2-40B4-BE49-F238E27FC236}">
                <a16:creationId xmlns:a16="http://schemas.microsoft.com/office/drawing/2014/main" id="{C0E9A380-1908-4E35-B312-70940193A5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34966" y="1898890"/>
            <a:ext cx="1598829" cy="531293"/>
            <a:chOff x="6491531" y="1420258"/>
            <a:chExt cx="1598829" cy="531293"/>
          </a:xfrm>
          <a:solidFill>
            <a:schemeClr val="tx1"/>
          </a:solidFill>
        </p:grpSpPr>
        <p:grpSp>
          <p:nvGrpSpPr>
            <p:cNvPr id="381" name="Graphic 190">
              <a:extLst>
                <a:ext uri="{FF2B5EF4-FFF2-40B4-BE49-F238E27FC236}">
                  <a16:creationId xmlns:a16="http://schemas.microsoft.com/office/drawing/2014/main" id="{8D29AD67-FC80-4A40-BB36-3CF8142F0E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82" name="Freeform: Shape 381">
                <a:extLst>
                  <a:ext uri="{FF2B5EF4-FFF2-40B4-BE49-F238E27FC236}">
                    <a16:creationId xmlns:a16="http://schemas.microsoft.com/office/drawing/2014/main" id="{727BE65A-8CAB-4370-9C75-2F386FC9D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3150E5-B637-478C-BFCB-0FAD74ECB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4" name="Graphic 190">
              <a:extLst>
                <a:ext uri="{FF2B5EF4-FFF2-40B4-BE49-F238E27FC236}">
                  <a16:creationId xmlns:a16="http://schemas.microsoft.com/office/drawing/2014/main" id="{F8C57260-3E14-43CF-820D-E9E17313EF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83" name="Freeform: Shape 382">
                <a:extLst>
                  <a:ext uri="{FF2B5EF4-FFF2-40B4-BE49-F238E27FC236}">
                    <a16:creationId xmlns:a16="http://schemas.microsoft.com/office/drawing/2014/main" id="{3A91B04A-0049-4E34-B3A8-81D7EEEF2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CE97B6C-372A-4BE4-B243-C421A79A9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384" name="Picture 383">
            <a:extLst>
              <a:ext uri="{FF2B5EF4-FFF2-40B4-BE49-F238E27FC236}">
                <a16:creationId xmlns:a16="http://schemas.microsoft.com/office/drawing/2014/main" id="{756421A9-24C6-73FD-CF47-A6BB315E722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8499555" y="1521779"/>
            <a:ext cx="1888460" cy="1982883"/>
          </a:xfrm>
          <a:prstGeom prst="rect">
            <a:avLst/>
          </a:prstGeom>
        </p:spPr>
      </p:pic>
      <p:grpSp>
        <p:nvGrpSpPr>
          <p:cNvPr id="385" name="Group 384">
            <a:extLst>
              <a:ext uri="{FF2B5EF4-FFF2-40B4-BE49-F238E27FC236}">
                <a16:creationId xmlns:a16="http://schemas.microsoft.com/office/drawing/2014/main" id="{F7B9A7A6-50FB-49B0-AACB-6EE9D3EE5F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99075" y="966690"/>
            <a:ext cx="932200" cy="932200"/>
            <a:chOff x="10791258" y="619275"/>
            <a:chExt cx="932200" cy="932200"/>
          </a:xfrm>
        </p:grpSpPr>
        <p:sp>
          <p:nvSpPr>
            <p:cNvPr id="21" name="Graphic 212">
              <a:extLst>
                <a:ext uri="{FF2B5EF4-FFF2-40B4-BE49-F238E27FC236}">
                  <a16:creationId xmlns:a16="http://schemas.microsoft.com/office/drawing/2014/main" id="{5CA2BFF4-92B4-4A79-AD5D-E37093FD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D8D7428A-9600-4106-8809-FAB0B9B6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386" name="Picture 385">
            <a:extLst>
              <a:ext uri="{FF2B5EF4-FFF2-40B4-BE49-F238E27FC236}">
                <a16:creationId xmlns:a16="http://schemas.microsoft.com/office/drawing/2014/main" id="{FB2A13D4-501D-A83E-4C3A-B1FE4AE2F94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p:blipFill>
        <p:spPr>
          <a:xfrm>
            <a:off x="5257801" y="3526763"/>
            <a:ext cx="2832690" cy="1775935"/>
          </a:xfrm>
          <a:prstGeom prst="rect">
            <a:avLst/>
          </a:prstGeom>
        </p:spPr>
      </p:pic>
      <p:grpSp>
        <p:nvGrpSpPr>
          <p:cNvPr id="387" name="Group 386">
            <a:extLst>
              <a:ext uri="{FF2B5EF4-FFF2-40B4-BE49-F238E27FC236}">
                <a16:creationId xmlns:a16="http://schemas.microsoft.com/office/drawing/2014/main" id="{0B535AD8-A170-4FC2-8F27-7D6E95C2FE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9204" y="3795099"/>
            <a:ext cx="1781105" cy="1781136"/>
            <a:chOff x="10154385" y="4452524"/>
            <a:chExt cx="1443404" cy="1443428"/>
          </a:xfrm>
          <a:solidFill>
            <a:schemeClr val="tx1"/>
          </a:solidFill>
        </p:grpSpPr>
        <p:grpSp>
          <p:nvGrpSpPr>
            <p:cNvPr id="25" name="Graphic 4">
              <a:extLst>
                <a:ext uri="{FF2B5EF4-FFF2-40B4-BE49-F238E27FC236}">
                  <a16:creationId xmlns:a16="http://schemas.microsoft.com/office/drawing/2014/main" id="{47BAFB6E-560E-4C90-9D9E-AD24B377EF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6" name="Freeform: Shape 195">
                <a:extLst>
                  <a:ext uri="{FF2B5EF4-FFF2-40B4-BE49-F238E27FC236}">
                    <a16:creationId xmlns:a16="http://schemas.microsoft.com/office/drawing/2014/main" id="{24926C52-9E39-4F63-BA5D-AB6B632CD9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874BFE42-64FE-4810-9861-25DA24C3E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35BC51E3-6575-4C87-86B0-21BE8914D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6F2BAA9-94BB-44A8-B19B-7AB4B871B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60AC410-8609-4A46-96D7-879FB39DD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D048D0F4-C84C-4A64-B043-7EF779F62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11C7C83-4A89-44FE-BE75-372D75CA9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68B31F92-BAC8-4036-926E-E68BB44AE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451761D-C63A-4EDC-A72A-A30C5122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A385E7F-6577-428A-BF5C-2FED98E8C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F31EC6B-F22C-47E8-8E99-A57F87D13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AB73E0D-E237-46F4-A00E-717BD1379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3283147-CEBE-42F2-885F-AFF518281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5800567D-1C1B-490B-93A2-22B20841E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12B197A-DC4D-473B-88A7-3420D54A5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A3EA30D4-FAEC-44EF-90F5-4CEBA30C7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CEB4962-E6BE-47FD-A103-672FC223C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D25DA12E-A416-4BE9-8646-E01A3DF5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9CA8EDEA-F4A5-44D0-BA5C-AEE64ED42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A803681A-E99A-4E5C-84A9-82589DE94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BAB1707D-886F-4B0C-9E74-DE2EB8E66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8285D214-0E01-44EF-A428-7500F26DC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BD4DF2F6-0BD6-4559-A761-930E12BF5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5A6845C-94B1-4B28-B673-06BFC5B58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B6B20A69-6984-4749-BEF5-1D8CB3B63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A3688F04-3A25-47CD-B1CC-857CFF215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C83F3BE8-0D44-44EA-8976-D73C3DC1F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889CFD54-41BB-4E1A-83E4-421720A9C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BE86C86E-71E2-4297-ADDC-729DD6AF32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6C7A9C70-D2C1-4453-91A3-E313F9DB7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21B648E-7430-42AE-913F-E519D7D36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1F887310-AC40-4A5C-BB6F-93C3F8B1F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377ED4F-39C6-4BD2-8311-1A8F5233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F1891E8-3618-4B6B-BB77-CF031F84A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61881542-F071-4726-B467-FA7ABC81F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7224F00-A566-4982-89BF-56E1FFC51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7BA6515-B22B-4F39-A07B-B712A8951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702E521C-4610-462C-B216-654582A567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B9DF5E-8FD7-4C6C-8605-8ED44F721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2B04F530-144E-421B-965B-7B41873F8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F7D98F8-2E99-4C2A-ADE1-B5A3A2A4C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859BE88-E193-43B6-B534-392A3AB42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856313C6-783D-4F65-AEF9-031997AD0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4F0150B1-D6BF-453A-8CFF-1481532796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1C46CBB-2D82-45B7-ACE2-A10E5C09A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7AB7FB46-FBF5-4757-90BA-EA70E037F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6F3CF41-3C99-494F-8D19-EBA0727F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749EAEC-A340-4053-94EB-3D63065BE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2C9D35D5-2BCE-40E8-8892-D9E4CE31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9AFEFFB6-2EA0-40FE-9588-7F14361A7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30DE324-E2FA-4E96-9B3B-7922B1B74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834F2345-E433-41D7-AAAF-11CA6346F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0F6956F8-AD5B-4FC4-AB93-6FF14082A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2DC0493C-B770-4946-8473-D77475AD2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A21C4960-669A-458F-93EF-1CE3EF620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2175EE9A-0280-480E-A267-2BFE05EF3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5E466AA1-F8BF-40CA-A33A-71452C51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C66C8E2B-C17D-475E-859A-B40A57335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2014F826-3568-4324-93FF-8C06C03DC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176784F-6064-4FB0-8993-FF68EE535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E44A4CCA-F5CA-4C27-B771-ED1D25A91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E26FE219-B692-4F55-BDD1-01DBCAFA7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849C739E-27A7-455D-A759-65E149500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EC1CFE09-2B0E-49BD-8A39-44779DD5E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A697273-9D90-4B08-AA4C-1D0024ECB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648DE88-6A92-4F28-B103-851BD8F63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7C821752-14E1-4BBE-A8C9-FC8CD2C1CA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FF403F2-819B-444A-B9EB-F9BD7AC7A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F69433B-A966-4FBE-84CF-443A1FC39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28DA219-2A8D-4D7E-A70B-3C463A473A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F2E2F907-0C7F-4BCE-A4BA-8FB23673E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D88DDF0-9926-4BB1-AB2C-90429F64D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B45BA909-E102-4F9A-AB5B-74F42ED82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3746DBF-AE11-43BB-80FD-6257EBB07E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FC77B5B-5803-4E05-84A0-300FBDD2B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01DE0CA4-13B8-4898-B616-9C30A1ADB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AB8499D7-0E3F-4534-A60C-1628D5B1E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BB600670-6ABD-46E1-A0BB-401F604EF5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A3BFD3C1-5525-4D62-8751-C65E0EDB9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44C38061-3283-4943-AE3E-47CDDEE29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7BE6022E-1567-4BC7-86EC-1968A80FB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58FDC418-8A1C-4599-B009-9D8190372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5F1C78B2-A1D9-4B25-885C-60EDB9812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55308B0-60F0-4F04-B46A-9B13BC008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A4B2E21C-64BA-49DD-BD97-D442FA6A9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ED5F8C0C-4136-46A7-9452-8022DF107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94100409-8B8F-4177-907C-3E1C0F1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8CA755A-4798-43EE-9A2A-CD2F40D4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DEFB5A6E-1B07-4345-B5D7-04D9AAE2D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B49DBF9-EB78-489F-B10F-9653E3646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7F38D901-7454-4ABD-840C-1356220104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44C1A543-A88F-46BD-ADB8-F776FBF7C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46A613C6-4AE7-4A36-B829-1EC4C0FFB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6F11EECD-1ADE-44C9-80E1-B266758A9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1FDF5727-B8B3-440C-A2AB-2768CCBF4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80C0C977-5857-44AB-9B43-19F433A7A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02D0689D-D40B-4496-A8DA-70EF90DCF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4D8D2F0-44E6-47E8-B73E-46DF9B43A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59FE28D-9440-439D-8F08-4102AF535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85AC78EB-F568-4D13-AA74-D23734E48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DA637F06-A6C5-4212-BF1E-636F74E6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89BA8AA-07D8-407D-8893-8071DFCF4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C72B6489-7286-4F34-8EE1-76187375F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6EEB43AF-F967-41B1-B3EA-822D0CF9F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9FC03009-F164-4B28-A757-0DF17D395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5B88B345-4AC4-433E-99BB-D1215D12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51A282D6-7E88-4D6E-823B-372AE66B6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6CDCCF6-6DBA-43C8-864D-08BD7E862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86DC5FA0-2F5C-4369-8299-B47B28DFF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609B53A-1216-4757-AD5E-CEDB0EE8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D3F5062-3404-4C6A-A509-307F5E8E6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901C26E5-2A74-4340-A60B-BE3330660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7F91AB56-466E-4C68-8651-53336475F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D242FEE5-1253-49BD-858F-EF5AAEB8C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D099AC08-68D7-4B71-A3B6-111F0D5DD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15DEC6ED-7991-43AD-A24E-C3C34020F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4C004C28-D415-4527-915F-7CB1EAE00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2FCFD45-9EE7-4DBB-9F14-D0942A1A4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98C5946-303E-4B18-860F-A438C663F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215E463-6016-49A0-887B-E48F8A1299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33A29D1-3361-4605-80DE-39759430B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D0618C9-A0DF-42FD-822A-5A1FB7CDF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1EA8B9EE-A10C-4D13-9E20-7EF0198EF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6081C2C-08E9-4D1C-9880-FD8CF35F2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5F4C715D-C53B-40AF-8C02-90317A626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0718118E-6D59-4C45-BBD5-EB5B78E17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67D33792-A3F6-4EAE-9407-FDB22161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45930939-E17D-40A9-95FE-41DE0A0BD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380BB562-F295-4BBB-9ED7-41694CA0E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22FB3161-F2F6-4689-A07F-09601EDC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E1ED4B99-4317-4759-AF9C-3E217D775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7AE97A3-52C2-4669-9D26-4C529A183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C3E6A9C9-99C3-48BB-856C-D29AB383A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25CFB6D3-15D9-4CF4-A32D-853977B5C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DD4CCD2-5A6E-4B6D-89C2-DC993C6FF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CF288FC3-165A-4FD1-8FDD-7C1B0D167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889A1EF5-44E0-4274-A9AA-F8A00056C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3256315-2597-443E-9334-CDAFC552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3AC5B799-BB68-4BF4-891C-4F4EC486E7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C610B267-A596-41A2-9E5E-D36E7C87B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69677055-49A0-472A-BF05-3F6D4ABC5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E391900-AB5C-4DD8-ABF9-2BA18936E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769538D9-3BFB-41F9-BE81-C0E7B738F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A1D6E687-2E92-4FC6-8C36-DCB41BCE6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39E2FE2-AF24-47B9-B13D-C8CE0BB1B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82B5F877-46B3-4BD9-8072-284C678C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C7E75F4-CA02-4743-A6F8-9D61F9ABD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75AC5B9C-C5F0-4C73-98A8-1DD58A65EE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AB65BBCE-2E9D-4376-AF08-0B9692747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7EAB1F3-87FB-43F3-9BBA-2FAC0A02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4EBC64DF-4452-4FD6-BE0C-50B4CACDB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8BD3A35C-A201-4E65-8798-025A5B3C8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9C4C527-0170-4801-AC1F-6B50F42C2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37D50-E54F-4C71-9859-FA720368C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B2FEAC5-44E4-4A55-9D5B-1B799BD7F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69CC5AA3-D077-4059-A043-B7866BD66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E9D2A6FE-3302-4AD6-82FD-163798C72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E7928068-35F6-402D-B968-7940A762B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B4153E49-6589-432E-9DAA-E19ACE507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315C3C4B-A60D-454C-9792-E0BB9A0FD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576B788-61A9-4560-A3A1-ABBD6E520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53777EC-CCA8-4D61-B8CE-1053847BE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0E91544F-C53B-4638-BD35-7A8B92794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A42DE8CE-0B73-4A83-A4F6-9A78DD665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954D16E2-C2EC-44CE-90A3-F71F3DEB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E04DD243-D193-4799-84CB-801CF6D4E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DB2B77A9-686E-455E-B7E8-BE90BC907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59164A99-AD18-4991-AE12-24448276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027E182E-86F4-4C00-8258-15B73D176A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6" name="Graphic 4">
              <a:extLst>
                <a:ext uri="{FF2B5EF4-FFF2-40B4-BE49-F238E27FC236}">
                  <a16:creationId xmlns:a16="http://schemas.microsoft.com/office/drawing/2014/main" id="{8AC6A89F-91BF-4953-9ACC-E63380CA1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7" name="Freeform: Shape 26">
                <a:extLst>
                  <a:ext uri="{FF2B5EF4-FFF2-40B4-BE49-F238E27FC236}">
                    <a16:creationId xmlns:a16="http://schemas.microsoft.com/office/drawing/2014/main" id="{BCA35855-32BF-4EA9-9185-1CB26A0287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5849EC9-417B-46FC-99F2-35CDCA736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B05A562-49EE-4B0A-BDAA-36DB68C8F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4AA7C5-74D9-4B92-826B-655C6AC80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595156A-DE43-412F-83C4-0859FF54C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7A439AE-0545-4919-94DD-64B0F839B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CDC975C-33A8-4A2B-A39D-35CF67F87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F0B575C-61C2-4D50-9E8A-5A6556812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D50B1BA-9D8A-4CE5-A37E-8DC14B2875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9AFA145-F3B5-4698-ACCC-F9096EEF7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96A372F-8282-4247-81B8-A7A117996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13A8D5-ABF4-4196-8BF9-308DE3848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963720D-F168-438C-8A82-A36DE14317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8701BEF-759E-4413-A0B6-2F0B41DDB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4B3030-1D74-4A5A-933D-4E3E55FBA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31320E3-2F4A-42DE-91AC-2A91323A6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B2FCC9E-DA5A-4A24-A72C-B7465002B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52304BD-1238-40D3-B9DA-AFEC020B1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5D51B7A-EECB-4460-B8AE-C5037023FE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B1B303F-A939-47A7-8E67-9F9D7F95A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0B83C91-1E05-41B8-B645-947BB5560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745D92B-1206-4716-A337-E948C670A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2E873FE-71F4-4395-8007-2E43BDE00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BEF0666-2D6E-442A-A8B8-76C4C47E2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73A042B-3DD4-4163-928D-9DC4B3625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7ABE17E-EE6D-4565-B326-D12DCCCDA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08BA745-DF64-4251-84B7-1B565209B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CA6394B-7C26-4DE2-BBE9-54D679F39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9651DD7-90CC-48C9-8684-261FD58CC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62A7CA8-2E3A-4913-85D9-D33196E80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72297F9-7D59-4CAE-9CA6-28F5BBD4F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223D289-C9B5-480F-8CD7-59F8E031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96F27C2-A933-4534-9CE7-B855F614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FEA5BD5-834A-4F51-AD1B-562683776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1C725CB9-7711-4375-9C64-322611534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87EEEE0-EA76-4089-8283-5F532F2AF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4F2BC73-C49E-4115-8ECD-549CD06BE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053BF4C-2FCB-4E36-85F3-142A8452D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FB83DD8-52C1-46C4-8FC5-C5F4260B0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5D325E4-3FC9-4B91-B629-5E3885C9C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AD98902-50E7-4D85-ADC4-A92F9D0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ADD48A9-B0E2-486F-B528-1BCAAC0D66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9D38D20-F127-4D55-8A34-924C6E77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D96B91F-6759-440A-8E66-F392C78F7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FF4CD13-813F-4A4C-B2F9-E662D944A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B0A84D1-37D4-42CF-AA36-83D2D9323C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E11EC4F-BF7D-4A2B-8BDC-A43E3D27D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03FFEDD-1286-41E5-9F77-55CD6D4553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7C7D324-2B49-4E0B-BDF1-56F4C706B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D2ECCC8-942C-4B9E-9C39-123362606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1CE31C8-D781-4028-A5FF-7E81B0820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6CFBB39-AE2F-4477-8567-7478F0404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6C2F644-F1A6-49F4-B56A-CCC69D8E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E20A9A9-CBA6-40E0-A694-646918999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8E0C010-8AE1-47A1-A701-3393450C7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AC7F6A2-A75A-4248-8BBD-94865360B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FE287B8-C8F7-4767-BBA0-912CB62EB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2E77437-E68D-4650-963F-F48323DA2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E6276AC-9E82-4057-9588-CAB69C4C5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AD1874A-F013-4D4B-B54B-B0F45CAC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2489B36-9CC3-4353-8EAA-52C778E90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0AD4351-28A4-4BB0-913C-F7A3FBDEC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24AD697-6317-4830-9EE9-7E6BC43B8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9B5BC23-A034-4D07-A1C3-D8EBFD6CE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05BA9CA-F7AF-48A6-B06F-42289FAD1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CC073A4-BB0B-4B8E-ADF9-203B4C12D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0403E85-71E2-409C-BB78-FC5B71928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4B15BC7-5951-43F2-A385-D5CC93B5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616F44B-4CA5-448E-AA11-9505567BB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455A1F3-3BA1-40CB-8A9B-92D2840F2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56A6029-C42D-4D63-A0C8-796C809AE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F5B2D3-4F99-46FC-A973-D73E5B74B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A69351C-2BF6-4AA2-8D5B-C07ED6CB4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5A8ABBE-D161-4814-BB17-0B0CE406A9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52E75A0-C1CB-4FD0-8BBB-A1F7C535A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2EF605E-F57D-46F5-ADD5-56FC68013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AE946A9-110D-466D-A0FF-5D829669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1D888D3-6163-4E1E-AD5B-C1FE71DE7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8D76340-9262-47AF-8CC0-BE948D874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87D1FFB-0AE7-4ED4-B18C-E924E585A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A48467A-EAA4-4C9A-B6B6-95D0EE28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26D2AAA-987F-42DC-BE57-8201EBD50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E978E5C-5285-40D8-B338-F3F3E2D09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3EA50E3-2C1A-4C95-BFE0-AD23560DB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2E41468-FAA1-42C7-9E99-67F9979E9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8AB8359-58FE-4BF9-88D4-C66109E55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F09EAFA-C99B-463E-9B46-DA694404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15DAFD3-9D5E-48A2-B9B8-EC1591E50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0EB78B9-08F3-4192-B71D-986C160AA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6F7D2BB-5AB9-41CF-8153-EC82BEBEA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2A31FEF-26D8-4C08-8B93-3131181A8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F5BF413-24EB-497E-BEEC-670FD96EF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EEE795C-D9F5-4507-B12F-EE2E34A39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170CB77-6E3E-4A72-AF7F-513ADDD51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5B6FE2E-10BC-4543-9146-9768A752D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3C7DD58-1CEE-4C24-B881-EFB215C20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77776DB-F1CD-4BF8-8207-1A90923E8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CC281F4A-5D38-4918-BC16-5CDD12273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548D316-9420-4063-B099-1EEDFEECF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1BF4FCA-812F-4823-8259-6879854B0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F5AE153-AC43-4E37-96E3-9F83C800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BE72DF1-8E99-4C3A-8693-C7EE19DB0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970DEF4-40C2-42D2-9224-ADE62684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E4905A8-DC91-4FC8-94D4-3268F73F0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059738F-7B0B-4D28-829F-473EA88A89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8BE2D47-5613-447A-8AB6-E6069D3497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CED51E6-3E24-4D85-BB87-9255F1143E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AFF4925-1DE0-40F2-A12F-FA5E8AACF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8B200DE-62FD-4F1D-952E-E9BD18297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5003B7D-7031-4A4D-ACDF-236CB3313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B80DB9-F9AE-45AD-BEA7-471E5705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EC6CD46-06D2-4ED4-8E32-51F5DE337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F9D43ED-E453-402E-BB3C-660B05BA0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DAAEF69-D009-4238-A6BF-455EECBCB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2EBCFA5-79CC-4795-9F1E-A360947B0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5F031C5-1243-467A-8B99-4304C46FA0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8DA0451-89AE-4EA0-AE52-F00DA4703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2F85C6D5-4C39-4AFA-8776-6E0CDA756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EAB2B36-B70D-4507-90A0-D4FAF13D8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0A70CFA-8488-440E-A9E4-8225F4093D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97505B0-808C-44AD-AAB8-0B6FCDBEA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5C1BEFD-F3E5-4E26-909F-AAFFE8B10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8A7B3FD-A49B-49C5-AD8B-27993632F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C41F109-4261-4EE8-B070-746E99FE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90C9CBE-D14E-49D0-B268-C1C91C917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211946D-A569-4A30-8D53-518AAEEF9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926E49E-FC42-462F-A95E-CD0B35D55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19B7674-A125-4B4A-82B3-89B1D9D9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D39C805-B7DA-4B53-A02C-979A8E882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445DC54-DFC5-49C3-8E2F-B1C1833FA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93C00FB-6AE5-4A44-B622-BDE02927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D6F2DFE-ED76-4C09-81D4-656C9E39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086ED13-4062-411E-8D3A-30CB8762E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8663146-FCC0-4068-BD56-A0AF8ADF8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477ACD3-55EB-4CE8-A4DF-F7D49968E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1ED6471-9E6F-4584-B113-71640545D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0DBD033-FA27-4580-825D-3F6593A24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B3BB883-3434-48B6-A835-44256260B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A7CA535-B1A6-47D4-98E4-936A121E9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06F311E-4DBE-43A5-A078-3D5811D5E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AB81EDB-5DBC-49AD-BE1D-19F7F4663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D80F42C-4F46-4391-B3B9-2C11F1294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D4670C9-C216-4E55-BC96-BC56E3F04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0C085E4-1924-4836-B5F9-9CFBC2B2E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047DCEE-2E13-42AD-96DB-E5C84404F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4A4052B-C877-4A25-BFA8-78A340D2B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DD8D905-4512-4C0F-A908-42F04ED08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0078015B-12C5-4E66-852D-5BC93A7A3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B154EBE-396C-48B8-AB84-81143B05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EA95F66-2DD9-41D0-828E-0A9DE88AA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E4C8797A-8709-442E-A68D-4C75BD9CB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FBE87739-95E7-4EAD-8E2D-544C92097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6A67E49-6FE7-4CD2-A5A6-357C52E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367DA63-A642-41ED-9E4D-EDF3B80AA8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45E715-ECAF-4E6E-9CE0-EBC7B4D7C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25C88BF-622B-4AAF-A4E9-5AD9B8F6F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1ED0349-B05B-4817-A7BB-30BA85621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42B1BEA-6843-46A7-9FAC-98E15A2FB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EE3BCF99-D56A-406F-B206-1601FC7EF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87CDBF0-888C-4E2B-B9A6-C3AD75CED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B97AB76-0045-42D2-AFE8-BD2A925DE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96B0E248-85E8-4BF8-BFF6-0B0EE5811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50127A1-8B7C-48A6-BFB1-CF2FD6E55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E215AC84-8402-49F7-960D-7DF8133E0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1782A0B9-FD48-47F8-865B-FCD019B2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C539984-09F7-4470-9057-980385F09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C9248D9-194E-4135-83A1-D07C0F9FF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6A4681B-0DD9-4129-8016-D953DFDA9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0885175-813A-4879-8C36-EEE2448AA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81568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131A0-CF74-39ED-371B-AA56AAC42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13A15-2AE3-EC6D-3CFE-99A59E6BB3F9}"/>
              </a:ext>
            </a:extLst>
          </p:cNvPr>
          <p:cNvSpPr>
            <a:spLocks noGrp="1"/>
          </p:cNvSpPr>
          <p:nvPr>
            <p:ph type="title"/>
          </p:nvPr>
        </p:nvSpPr>
        <p:spPr/>
        <p:txBody>
          <a:bodyPr/>
          <a:lstStyle/>
          <a:p>
            <a:r>
              <a:rPr lang="en-US" dirty="0"/>
              <a:t>LoRa Configuration – Spreading Factor</a:t>
            </a:r>
          </a:p>
        </p:txBody>
      </p:sp>
      <p:sp>
        <p:nvSpPr>
          <p:cNvPr id="3" name="Content Placeholder 2">
            <a:extLst>
              <a:ext uri="{FF2B5EF4-FFF2-40B4-BE49-F238E27FC236}">
                <a16:creationId xmlns:a16="http://schemas.microsoft.com/office/drawing/2014/main" id="{C977BE6B-089D-8CFE-FA84-91AB97F2DDEE}"/>
              </a:ext>
            </a:extLst>
          </p:cNvPr>
          <p:cNvSpPr>
            <a:spLocks noGrp="1"/>
          </p:cNvSpPr>
          <p:nvPr>
            <p:ph idx="1"/>
          </p:nvPr>
        </p:nvSpPr>
        <p:spPr/>
        <p:txBody>
          <a:bodyPr>
            <a:normAutofit fontScale="92500"/>
          </a:bodyPr>
          <a:lstStyle/>
          <a:p>
            <a:r>
              <a:rPr lang="en-US" dirty="0"/>
              <a:t>The ratio between the bandwidth and the data rate.</a:t>
            </a:r>
          </a:p>
          <a:p>
            <a:r>
              <a:rPr lang="en-US" dirty="0"/>
              <a:t>Commonly used SFs are SF7 to SF12</a:t>
            </a:r>
          </a:p>
          <a:p>
            <a:r>
              <a:rPr lang="en-US" dirty="0"/>
              <a:t>Determines the speed at which the chirp is swept across the frequency range.</a:t>
            </a:r>
          </a:p>
          <a:p>
            <a:r>
              <a:rPr lang="en-US" dirty="0"/>
              <a:t>Affects time on air. </a:t>
            </a:r>
          </a:p>
          <a:p>
            <a:pPr lvl="1"/>
            <a:r>
              <a:rPr lang="en-US" dirty="0"/>
              <a:t>Higher SF, higher time on air, consequently more power draw, vice versa.</a:t>
            </a:r>
          </a:p>
          <a:p>
            <a:r>
              <a:rPr lang="en-US" dirty="0"/>
              <a:t>Higher spreading factors help increase the range because they can be demodulated further below the noise floor than lower spreading factors.</a:t>
            </a:r>
          </a:p>
          <a:p>
            <a:r>
              <a:rPr lang="en-US" dirty="0"/>
              <a:t>Increasing the SF by 1 halves data rate for fixed bandwidth, vice versa.</a:t>
            </a:r>
          </a:p>
        </p:txBody>
      </p:sp>
    </p:spTree>
    <p:extLst>
      <p:ext uri="{BB962C8B-B14F-4D97-AF65-F5344CB8AC3E}">
        <p14:creationId xmlns:p14="http://schemas.microsoft.com/office/powerpoint/2010/main" val="299352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3B3C0-0F02-4724-B5C6-129EAD9B64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9DDD1-BA73-138A-0DEC-0AE2D6432B4B}"/>
              </a:ext>
            </a:extLst>
          </p:cNvPr>
          <p:cNvSpPr>
            <a:spLocks noGrp="1"/>
          </p:cNvSpPr>
          <p:nvPr>
            <p:ph type="title"/>
          </p:nvPr>
        </p:nvSpPr>
        <p:spPr/>
        <p:txBody>
          <a:bodyPr/>
          <a:lstStyle/>
          <a:p>
            <a:r>
              <a:rPr lang="en-US" dirty="0"/>
              <a:t>LoRa Configuration – Spreading Factor</a:t>
            </a:r>
          </a:p>
        </p:txBody>
      </p:sp>
      <p:pic>
        <p:nvPicPr>
          <p:cNvPr id="3074" name="Picture 2">
            <a:extLst>
              <a:ext uri="{FF2B5EF4-FFF2-40B4-BE49-F238E27FC236}">
                <a16:creationId xmlns:a16="http://schemas.microsoft.com/office/drawing/2014/main" id="{6984578D-468E-0233-C2FA-D8AAB6FE86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2798" y="1825625"/>
            <a:ext cx="55664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16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E7D9B-C1E5-9E41-67A6-710150888A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2F4B31-E47F-08AF-B609-FBF255F17E8D}"/>
              </a:ext>
            </a:extLst>
          </p:cNvPr>
          <p:cNvSpPr>
            <a:spLocks noGrp="1"/>
          </p:cNvSpPr>
          <p:nvPr>
            <p:ph type="title"/>
          </p:nvPr>
        </p:nvSpPr>
        <p:spPr/>
        <p:txBody>
          <a:bodyPr/>
          <a:lstStyle/>
          <a:p>
            <a:r>
              <a:rPr lang="en-US" dirty="0"/>
              <a:t>LoRa Configuration – Coding Rate</a:t>
            </a:r>
          </a:p>
        </p:txBody>
      </p:sp>
      <p:sp>
        <p:nvSpPr>
          <p:cNvPr id="3" name="Content Placeholder 2">
            <a:extLst>
              <a:ext uri="{FF2B5EF4-FFF2-40B4-BE49-F238E27FC236}">
                <a16:creationId xmlns:a16="http://schemas.microsoft.com/office/drawing/2014/main" id="{DDD5CCAC-B3C3-4AE5-3767-3FFDC157EF7D}"/>
              </a:ext>
            </a:extLst>
          </p:cNvPr>
          <p:cNvSpPr>
            <a:spLocks noGrp="1"/>
          </p:cNvSpPr>
          <p:nvPr>
            <p:ph idx="1"/>
          </p:nvPr>
        </p:nvSpPr>
        <p:spPr/>
        <p:txBody>
          <a:bodyPr/>
          <a:lstStyle/>
          <a:p>
            <a:r>
              <a:rPr lang="en-US" dirty="0"/>
              <a:t>Defines the efficiency of error-correcting codes.</a:t>
            </a:r>
          </a:p>
          <a:p>
            <a:r>
              <a:rPr lang="en-US" dirty="0"/>
              <a:t>Represented by a ratio of the information bits to the total number of bits transmitted.</a:t>
            </a:r>
          </a:p>
          <a:p>
            <a:r>
              <a:rPr lang="en-US" dirty="0"/>
              <a:t>Commonly set to 4/5 because </a:t>
            </a:r>
            <a:r>
              <a:rPr lang="en-US" dirty="0" err="1"/>
              <a:t>LoRaWAN</a:t>
            </a:r>
            <a:r>
              <a:rPr lang="en-US" dirty="0"/>
              <a:t> fixes the coding rate to 4/5.</a:t>
            </a:r>
          </a:p>
          <a:p>
            <a:r>
              <a:rPr lang="en-US" dirty="0"/>
              <a:t>The redundant bits allow the receiver to recover from demodulation errors.</a:t>
            </a:r>
          </a:p>
          <a:p>
            <a:r>
              <a:rPr lang="en-US" dirty="0"/>
              <a:t>CRC – cyclic redundancy check.</a:t>
            </a:r>
          </a:p>
          <a:p>
            <a:r>
              <a:rPr lang="en-US" dirty="0"/>
              <a:t>Higher number of redundant bits, lower data rate, and higher resiliency to errors, vice versa.</a:t>
            </a:r>
          </a:p>
        </p:txBody>
      </p:sp>
    </p:spTree>
    <p:extLst>
      <p:ext uri="{BB962C8B-B14F-4D97-AF65-F5344CB8AC3E}">
        <p14:creationId xmlns:p14="http://schemas.microsoft.com/office/powerpoint/2010/main" val="118532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1FBC-A930-DF35-019D-B275ED12D78E}"/>
              </a:ext>
            </a:extLst>
          </p:cNvPr>
          <p:cNvSpPr>
            <a:spLocks noGrp="1"/>
          </p:cNvSpPr>
          <p:nvPr>
            <p:ph type="title"/>
          </p:nvPr>
        </p:nvSpPr>
        <p:spPr/>
        <p:txBody>
          <a:bodyPr/>
          <a:lstStyle/>
          <a:p>
            <a:r>
              <a:rPr lang="en-US" dirty="0"/>
              <a:t>LoRa Configuration - Summary</a:t>
            </a:r>
          </a:p>
        </p:txBody>
      </p:sp>
      <p:pic>
        <p:nvPicPr>
          <p:cNvPr id="5" name="Content Placeholder 4">
            <a:extLst>
              <a:ext uri="{FF2B5EF4-FFF2-40B4-BE49-F238E27FC236}">
                <a16:creationId xmlns:a16="http://schemas.microsoft.com/office/drawing/2014/main" id="{7ADC99A8-C41A-6570-F7E6-79BEBF43FBCB}"/>
              </a:ext>
            </a:extLst>
          </p:cNvPr>
          <p:cNvPicPr>
            <a:picLocks noGrp="1" noChangeAspect="1"/>
          </p:cNvPicPr>
          <p:nvPr>
            <p:ph idx="1"/>
          </p:nvPr>
        </p:nvPicPr>
        <p:blipFill>
          <a:blip r:embed="rId2"/>
          <a:stretch>
            <a:fillRect/>
          </a:stretch>
        </p:blipFill>
        <p:spPr>
          <a:xfrm>
            <a:off x="838200" y="2006480"/>
            <a:ext cx="10515600" cy="3330851"/>
          </a:xfrm>
        </p:spPr>
      </p:pic>
      <p:sp>
        <p:nvSpPr>
          <p:cNvPr id="6" name="TextBox 5">
            <a:extLst>
              <a:ext uri="{FF2B5EF4-FFF2-40B4-BE49-F238E27FC236}">
                <a16:creationId xmlns:a16="http://schemas.microsoft.com/office/drawing/2014/main" id="{426E69FF-DEDF-5F96-062B-D6144715CF2A}"/>
              </a:ext>
            </a:extLst>
          </p:cNvPr>
          <p:cNvSpPr txBox="1"/>
          <p:nvPr/>
        </p:nvSpPr>
        <p:spPr>
          <a:xfrm>
            <a:off x="3554315" y="5653123"/>
            <a:ext cx="5083370" cy="369332"/>
          </a:xfrm>
          <a:prstGeom prst="rect">
            <a:avLst/>
          </a:prstGeom>
          <a:noFill/>
        </p:spPr>
        <p:txBody>
          <a:bodyPr wrap="square" rtlCol="0">
            <a:spAutoFit/>
          </a:bodyPr>
          <a:lstStyle/>
          <a:p>
            <a:r>
              <a:rPr lang="en-US" dirty="0"/>
              <a:t>From: https://www.lab5e.com/docs/lora/dr_sf/</a:t>
            </a:r>
          </a:p>
        </p:txBody>
      </p:sp>
    </p:spTree>
    <p:extLst>
      <p:ext uri="{BB962C8B-B14F-4D97-AF65-F5344CB8AC3E}">
        <p14:creationId xmlns:p14="http://schemas.microsoft.com/office/powerpoint/2010/main" val="376589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6470-590A-4EAE-8B9C-3CBAD1F92A61}"/>
              </a:ext>
            </a:extLst>
          </p:cNvPr>
          <p:cNvSpPr>
            <a:spLocks noGrp="1"/>
          </p:cNvSpPr>
          <p:nvPr>
            <p:ph type="title"/>
          </p:nvPr>
        </p:nvSpPr>
        <p:spPr/>
        <p:txBody>
          <a:bodyPr/>
          <a:lstStyle/>
          <a:p>
            <a:r>
              <a:rPr lang="en-US" dirty="0"/>
              <a:t>LoRa Frame MATLAB example</a:t>
            </a:r>
          </a:p>
        </p:txBody>
      </p:sp>
      <p:sp>
        <p:nvSpPr>
          <p:cNvPr id="3" name="Content Placeholder 2">
            <a:extLst>
              <a:ext uri="{FF2B5EF4-FFF2-40B4-BE49-F238E27FC236}">
                <a16:creationId xmlns:a16="http://schemas.microsoft.com/office/drawing/2014/main" id="{36F92958-ACE3-6384-B05A-68113EEBB2DE}"/>
              </a:ext>
            </a:extLst>
          </p:cNvPr>
          <p:cNvSpPr>
            <a:spLocks noGrp="1"/>
          </p:cNvSpPr>
          <p:nvPr>
            <p:ph idx="1"/>
          </p:nvPr>
        </p:nvSpPr>
        <p:spPr/>
        <p:txBody>
          <a:bodyPr/>
          <a:lstStyle/>
          <a:p>
            <a:r>
              <a:rPr lang="en-US" dirty="0"/>
              <a:t>There is a great MATLAB script that can generate LoRa frames and display them on a spectrogram!</a:t>
            </a:r>
          </a:p>
          <a:p>
            <a:r>
              <a:rPr lang="en-US" dirty="0"/>
              <a:t>Credit: B. Al </a:t>
            </a:r>
            <a:r>
              <a:rPr lang="en-US" dirty="0" err="1"/>
              <a:t>Homssi</a:t>
            </a:r>
            <a:r>
              <a:rPr lang="en-US" dirty="0"/>
              <a:t>, K. </a:t>
            </a:r>
            <a:r>
              <a:rPr lang="en-US" dirty="0" err="1"/>
              <a:t>Dakic</a:t>
            </a:r>
            <a:r>
              <a:rPr lang="en-US" dirty="0"/>
              <a:t>, S. </a:t>
            </a:r>
            <a:r>
              <a:rPr lang="en-US" dirty="0" err="1"/>
              <a:t>Maselli</a:t>
            </a:r>
            <a:r>
              <a:rPr lang="en-US" dirty="0"/>
              <a:t>, H. Wolf, S. </a:t>
            </a:r>
            <a:r>
              <a:rPr lang="en-US" dirty="0" err="1"/>
              <a:t>Kandeepan</a:t>
            </a:r>
            <a:r>
              <a:rPr lang="en-US" dirty="0"/>
              <a:t>, and A. Al-Hourani, "IoT Network Design using Open-Source LoRa Coverage Emulator," in IEEE Access. 2021.</a:t>
            </a:r>
          </a:p>
        </p:txBody>
      </p:sp>
    </p:spTree>
    <p:extLst>
      <p:ext uri="{BB962C8B-B14F-4D97-AF65-F5344CB8AC3E}">
        <p14:creationId xmlns:p14="http://schemas.microsoft.com/office/powerpoint/2010/main" val="550098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FDAF-B4E0-63C8-783D-E298A8B65C45}"/>
              </a:ext>
            </a:extLst>
          </p:cNvPr>
          <p:cNvSpPr>
            <a:spLocks noGrp="1"/>
          </p:cNvSpPr>
          <p:nvPr>
            <p:ph type="title"/>
          </p:nvPr>
        </p:nvSpPr>
        <p:spPr/>
        <p:txBody>
          <a:bodyPr/>
          <a:lstStyle/>
          <a:p>
            <a:r>
              <a:rPr lang="en-US" dirty="0"/>
              <a:t>LoRa Frame MATLAB example</a:t>
            </a:r>
          </a:p>
        </p:txBody>
      </p:sp>
      <p:pic>
        <p:nvPicPr>
          <p:cNvPr id="5" name="Content Placeholder 4">
            <a:extLst>
              <a:ext uri="{FF2B5EF4-FFF2-40B4-BE49-F238E27FC236}">
                <a16:creationId xmlns:a16="http://schemas.microsoft.com/office/drawing/2014/main" id="{5BB32DE1-9B21-78D4-EFEF-D73A73DAA56C}"/>
              </a:ext>
            </a:extLst>
          </p:cNvPr>
          <p:cNvPicPr>
            <a:picLocks noGrp="1" noChangeAspect="1"/>
          </p:cNvPicPr>
          <p:nvPr>
            <p:ph idx="1"/>
          </p:nvPr>
        </p:nvPicPr>
        <p:blipFill>
          <a:blip r:embed="rId2"/>
          <a:stretch>
            <a:fillRect/>
          </a:stretch>
        </p:blipFill>
        <p:spPr>
          <a:xfrm>
            <a:off x="410447" y="1690688"/>
            <a:ext cx="11371105" cy="4234427"/>
          </a:xfrm>
        </p:spPr>
      </p:pic>
    </p:spTree>
    <p:extLst>
      <p:ext uri="{BB962C8B-B14F-4D97-AF65-F5344CB8AC3E}">
        <p14:creationId xmlns:p14="http://schemas.microsoft.com/office/powerpoint/2010/main" val="93956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F34F-AE0D-9D95-53E3-A13951A2EDA6}"/>
              </a:ext>
            </a:extLst>
          </p:cNvPr>
          <p:cNvSpPr>
            <a:spLocks noGrp="1"/>
          </p:cNvSpPr>
          <p:nvPr>
            <p:ph type="title"/>
          </p:nvPr>
        </p:nvSpPr>
        <p:spPr/>
        <p:txBody>
          <a:bodyPr/>
          <a:lstStyle/>
          <a:p>
            <a:r>
              <a:rPr lang="en-US" dirty="0"/>
              <a:t>Math Underlying LoRa CSS Modulation - Symbols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85207B-4DA6-F612-4A02-55646BBA42F7}"/>
                  </a:ext>
                </a:extLst>
              </p:cNvPr>
              <p:cNvSpPr>
                <a:spLocks noGrp="1"/>
              </p:cNvSpPr>
              <p:nvPr>
                <p:ph idx="1"/>
              </p:nvPr>
            </p:nvSpPr>
            <p:spPr>
              <a:xfrm>
                <a:off x="838200" y="1825625"/>
                <a:ext cx="5111900" cy="4351338"/>
              </a:xfrm>
            </p:spPr>
            <p:txBody>
              <a:bodyPr>
                <a:normAutofit fontScale="85000" lnSpcReduction="10000"/>
              </a:bodyPr>
              <a:lstStyle/>
              <a:p>
                <a:r>
                  <a:rPr lang="en-US" dirty="0"/>
                  <a:t>Where SF is Spreading Factor (7-12)</a:t>
                </a:r>
              </a:p>
              <a:p>
                <a:r>
                  <a:rPr lang="en-US" dirty="0"/>
                  <a:t>The number of symbols is 2</a:t>
                </a:r>
                <a:r>
                  <a:rPr lang="en-US" baseline="30000" dirty="0"/>
                  <a:t>SF</a:t>
                </a:r>
              </a:p>
              <a:p>
                <a:r>
                  <a:rPr lang="en-US" dirty="0"/>
                  <a:t>So the symbols are S = 0, 1, 2 … 2</a:t>
                </a:r>
                <a:r>
                  <a:rPr lang="en-US" baseline="30000" dirty="0"/>
                  <a:t>SF</a:t>
                </a:r>
                <a:r>
                  <a:rPr lang="en-US" dirty="0"/>
                  <a:t>-1</a:t>
                </a:r>
              </a:p>
              <a:p>
                <a:r>
                  <a:rPr lang="en-US" dirty="0"/>
                  <a:t>SF means bits per symbol, ex. SF7 has 7 bits per symbol</a:t>
                </a:r>
              </a:p>
              <a:p>
                <a:r>
                  <a:rPr lang="en-US" dirty="0"/>
                  <a:t>From Euler’s relation, cos is real sin is imaginary.</a:t>
                </a:r>
              </a:p>
              <a:p>
                <a:r>
                  <a:rPr lang="en-US" dirty="0"/>
                  <a:t>General expression for a chirp’s instantaneous frequency where Phase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Frequency is </a:t>
                </a:r>
                <a14:m>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m:t>
                    </m:r>
                  </m:oMath>
                </a14:m>
                <a:r>
                  <a:rPr lang="en-US" dirty="0"/>
                  <a:t>, and Chirp rate is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a:t>
                </a:r>
              </a:p>
              <a:p>
                <a:pPr lvl="1"/>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up>
                    </m:sSup>
                  </m:oMath>
                </a14:m>
                <a:endParaRPr lang="en-US" dirty="0"/>
              </a:p>
            </p:txBody>
          </p:sp>
        </mc:Choice>
        <mc:Fallback>
          <p:sp>
            <p:nvSpPr>
              <p:cNvPr id="3" name="Content Placeholder 2">
                <a:extLst>
                  <a:ext uri="{FF2B5EF4-FFF2-40B4-BE49-F238E27FC236}">
                    <a16:creationId xmlns:a16="http://schemas.microsoft.com/office/drawing/2014/main" id="{BB85207B-4DA6-F612-4A02-55646BBA42F7}"/>
                  </a:ext>
                </a:extLst>
              </p:cNvPr>
              <p:cNvSpPr>
                <a:spLocks noGrp="1" noRot="1" noChangeAspect="1" noMove="1" noResize="1" noEditPoints="1" noAdjustHandles="1" noChangeArrowheads="1" noChangeShapeType="1" noTextEdit="1"/>
              </p:cNvSpPr>
              <p:nvPr>
                <p:ph idx="1"/>
              </p:nvPr>
            </p:nvSpPr>
            <p:spPr>
              <a:xfrm>
                <a:off x="838200" y="1825625"/>
                <a:ext cx="5111900" cy="4351338"/>
              </a:xfrm>
              <a:blipFill>
                <a:blip r:embed="rId3"/>
                <a:stretch>
                  <a:fillRect l="-1671" t="-2661" r="-716" b="-1401"/>
                </a:stretch>
              </a:blipFill>
            </p:spPr>
            <p:txBody>
              <a:bodyPr/>
              <a:lstStyle/>
              <a:p>
                <a:r>
                  <a:rPr lang="en-US">
                    <a:noFill/>
                  </a:rPr>
                  <a:t> </a:t>
                </a:r>
              </a:p>
            </p:txBody>
          </p:sp>
        </mc:Fallback>
      </mc:AlternateContent>
      <p:pic>
        <p:nvPicPr>
          <p:cNvPr id="4100" name="Picture 4">
            <a:extLst>
              <a:ext uri="{FF2B5EF4-FFF2-40B4-BE49-F238E27FC236}">
                <a16:creationId xmlns:a16="http://schemas.microsoft.com/office/drawing/2014/main" id="{46BABA46-DE4D-3D4F-AF03-3596DEA5C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449" y="1578712"/>
            <a:ext cx="534352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15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6A82E-09AC-7B3B-1E2A-E72F3DE74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F85C6-9126-172A-6725-A26ECB4BF4D7}"/>
              </a:ext>
            </a:extLst>
          </p:cNvPr>
          <p:cNvSpPr>
            <a:spLocks noGrp="1"/>
          </p:cNvSpPr>
          <p:nvPr>
            <p:ph type="title"/>
          </p:nvPr>
        </p:nvSpPr>
        <p:spPr/>
        <p:txBody>
          <a:bodyPr/>
          <a:lstStyle/>
          <a:p>
            <a:r>
              <a:rPr lang="en-US" dirty="0"/>
              <a:t>Math Underlying LoRa CSS Modulation - Symbols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B758BE-132D-9F54-5FE4-015B541190BF}"/>
                  </a:ext>
                </a:extLst>
              </p:cNvPr>
              <p:cNvSpPr>
                <a:spLocks noGrp="1"/>
              </p:cNvSpPr>
              <p:nvPr>
                <p:ph idx="1"/>
              </p:nvPr>
            </p:nvSpPr>
            <p:spPr/>
            <p:txBody>
              <a:bodyPr/>
              <a:lstStyle/>
              <a:p>
                <a:r>
                  <a:rPr lang="en-US" dirty="0"/>
                  <a:t>How to form each symbol:</a:t>
                </a:r>
              </a:p>
              <a:p>
                <a:pPr lvl="1"/>
                <a:r>
                  <a:rPr lang="en-US" dirty="0"/>
                  <a:t>Where s is the symbol number (like the starting point of the chirp), T</a:t>
                </a:r>
                <a:r>
                  <a:rPr lang="en-US" baseline="-25000" dirty="0"/>
                  <a:t>s</a:t>
                </a:r>
                <a:r>
                  <a:rPr lang="en-US" dirty="0"/>
                  <a:t> is the symbol duration, T is the sample duration, SF is spreading factor, k increments on each sample, it is a frequency. Modulo rolls the instantaneous frequency roll back to the lowest frequency when the bandwidth limit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𝑆𝐹</m:t>
                        </m:r>
                      </m:sup>
                    </m:sSup>
                  </m:oMath>
                </a14:m>
                <a:r>
                  <a:rPr lang="en-US" dirty="0"/>
                  <a:t>is reached, produces discontinuity you can see in the chirp spectrographs. </a:t>
                </a:r>
              </a:p>
              <a:p>
                <a:pPr lvl="1"/>
                <a:r>
                  <a:rPr lang="en-US" dirty="0"/>
                  <a:t>End frequency of a chirp will be the same as the start frequency.</a:t>
                </a:r>
              </a:p>
              <a:p>
                <a:pPr lvl="1"/>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𝑛𝑇</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𝑘𝑇</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𝑆𝐹</m:t>
                                </m:r>
                              </m:sup>
                            </m:sSup>
                          </m:e>
                        </m:ra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𝑠</m:t>
                                        </m:r>
                                      </m:sub>
                                    </m:sSub>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𝑆𝐹</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𝑆𝐹</m:t>
                                </m:r>
                              </m:sup>
                            </m:sSup>
                          </m:den>
                        </m:f>
                      </m:sup>
                    </m:sSup>
                  </m:oMath>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32B758BE-132D-9F54-5FE4-015B541190B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42558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CE56-BA14-CAD7-EEBC-AD03D976F0B3}"/>
              </a:ext>
            </a:extLst>
          </p:cNvPr>
          <p:cNvSpPr>
            <a:spLocks noGrp="1"/>
          </p:cNvSpPr>
          <p:nvPr>
            <p:ph type="title"/>
          </p:nvPr>
        </p:nvSpPr>
        <p:spPr/>
        <p:txBody>
          <a:bodyPr/>
          <a:lstStyle/>
          <a:p>
            <a:r>
              <a:rPr lang="en-US" dirty="0"/>
              <a:t>Math underlying LoRa CSS Modulation - Demodulation</a:t>
            </a:r>
          </a:p>
        </p:txBody>
      </p:sp>
      <p:sp>
        <p:nvSpPr>
          <p:cNvPr id="3" name="Content Placeholder 2">
            <a:extLst>
              <a:ext uri="{FF2B5EF4-FFF2-40B4-BE49-F238E27FC236}">
                <a16:creationId xmlns:a16="http://schemas.microsoft.com/office/drawing/2014/main" id="{7C71107E-2B63-0E55-55BB-5586D881C8CA}"/>
              </a:ext>
            </a:extLst>
          </p:cNvPr>
          <p:cNvSpPr>
            <a:spLocks noGrp="1"/>
          </p:cNvSpPr>
          <p:nvPr>
            <p:ph idx="1"/>
          </p:nvPr>
        </p:nvSpPr>
        <p:spPr>
          <a:xfrm>
            <a:off x="838200" y="1825625"/>
            <a:ext cx="5744613" cy="4351338"/>
          </a:xfrm>
        </p:spPr>
        <p:txBody>
          <a:bodyPr/>
          <a:lstStyle/>
          <a:p>
            <a:r>
              <a:rPr lang="en-US" dirty="0"/>
              <a:t>The receiver will get the strength of similarity of the received signal to each of the known basis symbols (r) and multiply that by a downchirp. Known as </a:t>
            </a:r>
            <a:r>
              <a:rPr lang="en-US" dirty="0" err="1"/>
              <a:t>dechirping</a:t>
            </a:r>
            <a:r>
              <a:rPr lang="en-US" dirty="0"/>
              <a:t>.</a:t>
            </a:r>
          </a:p>
          <a:p>
            <a:r>
              <a:rPr lang="en-US" dirty="0"/>
              <a:t>Then perform the correlation with the bank of frequencies that depend on s. Equivalent to FFT. Find max correlation to determine symbol.</a:t>
            </a:r>
          </a:p>
        </p:txBody>
      </p:sp>
      <p:pic>
        <p:nvPicPr>
          <p:cNvPr id="5" name="Picture 4" descr="A diagram of a mathematical equation&#10;&#10;Description automatically generated">
            <a:extLst>
              <a:ext uri="{FF2B5EF4-FFF2-40B4-BE49-F238E27FC236}">
                <a16:creationId xmlns:a16="http://schemas.microsoft.com/office/drawing/2014/main" id="{DFAAA163-D748-BC05-0441-05B334666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164" y="2140822"/>
            <a:ext cx="5254054" cy="2957716"/>
          </a:xfrm>
          <a:prstGeom prst="rect">
            <a:avLst/>
          </a:prstGeom>
        </p:spPr>
      </p:pic>
    </p:spTree>
    <p:extLst>
      <p:ext uri="{BB962C8B-B14F-4D97-AF65-F5344CB8AC3E}">
        <p14:creationId xmlns:p14="http://schemas.microsoft.com/office/powerpoint/2010/main" val="205002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9B85-CBBA-603B-D5BA-21629638327B}"/>
              </a:ext>
            </a:extLst>
          </p:cNvPr>
          <p:cNvSpPr>
            <a:spLocks noGrp="1"/>
          </p:cNvSpPr>
          <p:nvPr>
            <p:ph type="title"/>
          </p:nvPr>
        </p:nvSpPr>
        <p:spPr>
          <a:xfrm>
            <a:off x="959542" y="364027"/>
            <a:ext cx="10515600" cy="663613"/>
          </a:xfrm>
        </p:spPr>
        <p:txBody>
          <a:bodyPr>
            <a:noAutofit/>
          </a:bodyPr>
          <a:lstStyle/>
          <a:p>
            <a:r>
              <a:rPr lang="en-US" sz="2000" dirty="0"/>
              <a:t>MATLAB Example: https://www.youtube.com/watch?v=jHWepP1ZWTk</a:t>
            </a:r>
          </a:p>
        </p:txBody>
      </p:sp>
      <p:pic>
        <p:nvPicPr>
          <p:cNvPr id="5" name="Content Placeholder 4" descr="A screenshot of a white board&#10;&#10;Description automatically generated">
            <a:extLst>
              <a:ext uri="{FF2B5EF4-FFF2-40B4-BE49-F238E27FC236}">
                <a16:creationId xmlns:a16="http://schemas.microsoft.com/office/drawing/2014/main" id="{54F206D9-F37A-FF79-E181-E7A3BF00F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161" y="1027639"/>
            <a:ext cx="10030919" cy="5611511"/>
          </a:xfrm>
        </p:spPr>
      </p:pic>
    </p:spTree>
    <p:extLst>
      <p:ext uri="{BB962C8B-B14F-4D97-AF65-F5344CB8AC3E}">
        <p14:creationId xmlns:p14="http://schemas.microsoft.com/office/powerpoint/2010/main" val="62309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8473-38EE-8020-9FAA-2595DE67B66C}"/>
              </a:ext>
            </a:extLst>
          </p:cNvPr>
          <p:cNvSpPr>
            <a:spLocks noGrp="1"/>
          </p:cNvSpPr>
          <p:nvPr>
            <p:ph type="title"/>
          </p:nvPr>
        </p:nvSpPr>
        <p:spPr/>
        <p:txBody>
          <a:bodyPr/>
          <a:lstStyle/>
          <a:p>
            <a:r>
              <a:rPr lang="en-US" dirty="0"/>
              <a:t>What is LoRa?</a:t>
            </a:r>
          </a:p>
        </p:txBody>
      </p:sp>
      <p:sp>
        <p:nvSpPr>
          <p:cNvPr id="3" name="Content Placeholder 2">
            <a:extLst>
              <a:ext uri="{FF2B5EF4-FFF2-40B4-BE49-F238E27FC236}">
                <a16:creationId xmlns:a16="http://schemas.microsoft.com/office/drawing/2014/main" id="{E6DB394D-63CA-CBBC-EFAF-CB8E7FEF28AB}"/>
              </a:ext>
            </a:extLst>
          </p:cNvPr>
          <p:cNvSpPr>
            <a:spLocks noGrp="1"/>
          </p:cNvSpPr>
          <p:nvPr>
            <p:ph idx="1"/>
          </p:nvPr>
        </p:nvSpPr>
        <p:spPr/>
        <p:txBody>
          <a:bodyPr/>
          <a:lstStyle/>
          <a:p>
            <a:r>
              <a:rPr lang="en-US" dirty="0"/>
              <a:t>Physical layer modulation technique</a:t>
            </a:r>
          </a:p>
          <a:p>
            <a:r>
              <a:rPr lang="en-US" dirty="0"/>
              <a:t>Stands for </a:t>
            </a:r>
            <a:r>
              <a:rPr lang="en-US" u="sng" dirty="0"/>
              <a:t>Lo</a:t>
            </a:r>
            <a:r>
              <a:rPr lang="en-US" dirty="0"/>
              <a:t>ng </a:t>
            </a:r>
            <a:r>
              <a:rPr lang="en-US" u="sng" dirty="0"/>
              <a:t>Ra</a:t>
            </a:r>
            <a:r>
              <a:rPr lang="en-US" dirty="0"/>
              <a:t>nge</a:t>
            </a:r>
          </a:p>
          <a:p>
            <a:r>
              <a:rPr lang="en-US" dirty="0"/>
              <a:t>Underlying modulation scheme behind </a:t>
            </a:r>
            <a:r>
              <a:rPr lang="en-US" dirty="0" err="1"/>
              <a:t>LoRaWAN</a:t>
            </a:r>
            <a:r>
              <a:rPr lang="en-US" dirty="0"/>
              <a:t> (Network layer)</a:t>
            </a:r>
          </a:p>
          <a:p>
            <a:r>
              <a:rPr lang="en-US" dirty="0"/>
              <a:t>Operates at the 915 MHz ISM band in the US region</a:t>
            </a:r>
          </a:p>
          <a:p>
            <a:r>
              <a:rPr lang="en-US" dirty="0"/>
              <a:t>Provides long range, low power consumption, low data rate, and affordable communication</a:t>
            </a:r>
          </a:p>
          <a:p>
            <a:pPr lvl="1"/>
            <a:r>
              <a:rPr lang="en-US" dirty="0"/>
              <a:t>Max range achieved: 1336 km / 830 miles (on the sea)</a:t>
            </a:r>
          </a:p>
          <a:p>
            <a:pPr lvl="1"/>
            <a:r>
              <a:rPr lang="en-US" dirty="0"/>
              <a:t>Data rates from 0.3 kbit/s to 27 kbit/s</a:t>
            </a:r>
          </a:p>
          <a:p>
            <a:r>
              <a:rPr lang="en-US" dirty="0"/>
              <a:t>Great for IoT applications</a:t>
            </a:r>
          </a:p>
        </p:txBody>
      </p:sp>
    </p:spTree>
    <p:extLst>
      <p:ext uri="{BB962C8B-B14F-4D97-AF65-F5344CB8AC3E}">
        <p14:creationId xmlns:p14="http://schemas.microsoft.com/office/powerpoint/2010/main" val="155728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53" name="Freeform: Shape 52">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8" name="Oval 5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9" name="Rectangle 5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1" name="Freeform: Shape 60">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3" name="Freeform: Shape 62">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64" name="Freeform: Shape 6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5" name="Freeform: Shape 6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6" name="Freeform: Shape 6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7" name="Freeform: Shape 66">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8" name="Rectangle 6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C0B43-7088-598D-24FF-C983D639D88F}"/>
              </a:ext>
            </a:extLst>
          </p:cNvPr>
          <p:cNvSpPr>
            <a:spLocks noGrp="1"/>
          </p:cNvSpPr>
          <p:nvPr>
            <p:ph type="title"/>
          </p:nvPr>
        </p:nvSpPr>
        <p:spPr>
          <a:xfrm>
            <a:off x="2886765" y="1159934"/>
            <a:ext cx="6418471" cy="3028072"/>
          </a:xfrm>
        </p:spPr>
        <p:txBody>
          <a:bodyPr vert="horz" lIns="91440" tIns="45720" rIns="91440" bIns="45720" rtlCol="0" anchor="b">
            <a:normAutofit/>
          </a:bodyPr>
          <a:lstStyle/>
          <a:p>
            <a:pPr algn="ctr"/>
            <a:r>
              <a:rPr lang="en-US" sz="6000" b="1" cap="all" spc="1500" dirty="0">
                <a:ea typeface="Source Sans Pro SemiBold" panose="020B0603030403020204" pitchFamily="34" charset="0"/>
              </a:rPr>
              <a:t>Thank You!</a:t>
            </a:r>
          </a:p>
        </p:txBody>
      </p:sp>
      <p:sp>
        <p:nvSpPr>
          <p:cNvPr id="71" name="Oval 70">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84397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9AF-72AA-BF84-40DE-15628B8DA17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47E7DE-DBB6-C48A-562B-B150FB3F77B8}"/>
              </a:ext>
            </a:extLst>
          </p:cNvPr>
          <p:cNvSpPr>
            <a:spLocks noGrp="1"/>
          </p:cNvSpPr>
          <p:nvPr>
            <p:ph idx="1"/>
          </p:nvPr>
        </p:nvSpPr>
        <p:spPr/>
        <p:txBody>
          <a:bodyPr>
            <a:normAutofit fontScale="92500" lnSpcReduction="20000"/>
          </a:bodyPr>
          <a:lstStyle/>
          <a:p>
            <a:r>
              <a:rPr lang="en-US" dirty="0"/>
              <a:t>LoRa world record: </a:t>
            </a:r>
            <a:r>
              <a:rPr lang="en-US" dirty="0">
                <a:hlinkClick r:id="rId2"/>
              </a:rPr>
              <a:t>https://www.thethingsnetwork.org/article/new-lora-world-record-1336-km-830-mi#:~:text=The%20long%20term%20LoRaWAN%C2%AE,on%20the%20Sesimbra%20coast%2C%20Portugal</a:t>
            </a:r>
            <a:r>
              <a:rPr lang="en-US" dirty="0"/>
              <a:t>.</a:t>
            </a:r>
          </a:p>
          <a:p>
            <a:r>
              <a:rPr lang="en-US" dirty="0"/>
              <a:t>LoRa History: </a:t>
            </a:r>
            <a:r>
              <a:rPr lang="en-US" dirty="0">
                <a:hlinkClick r:id="rId3"/>
              </a:rPr>
              <a:t>https://blog.semtech.com/a-brief-history-of-lora-three-inventors-share-their-personal-story-at-the-things-conference#:~:text=The%20story%20of%20LoRa%20began,the%20idea%20into%20a%20reality</a:t>
            </a:r>
            <a:r>
              <a:rPr lang="en-US" dirty="0"/>
              <a:t>.</a:t>
            </a:r>
          </a:p>
          <a:p>
            <a:r>
              <a:rPr lang="en-US" dirty="0" err="1"/>
              <a:t>MatLab</a:t>
            </a:r>
            <a:r>
              <a:rPr lang="en-US" dirty="0"/>
              <a:t> code: B. Al </a:t>
            </a:r>
            <a:r>
              <a:rPr lang="en-US" dirty="0" err="1"/>
              <a:t>Homssi</a:t>
            </a:r>
            <a:r>
              <a:rPr lang="en-US" dirty="0"/>
              <a:t>, K. </a:t>
            </a:r>
            <a:r>
              <a:rPr lang="en-US" dirty="0" err="1"/>
              <a:t>Dakic</a:t>
            </a:r>
            <a:r>
              <a:rPr lang="en-US" dirty="0"/>
              <a:t>, S. </a:t>
            </a:r>
            <a:r>
              <a:rPr lang="en-US" dirty="0" err="1"/>
              <a:t>Maselli</a:t>
            </a:r>
            <a:r>
              <a:rPr lang="en-US" dirty="0"/>
              <a:t>, H. Wolf, S. </a:t>
            </a:r>
            <a:r>
              <a:rPr lang="en-US" dirty="0" err="1"/>
              <a:t>Kandeepan</a:t>
            </a:r>
            <a:r>
              <a:rPr lang="en-US" dirty="0"/>
              <a:t>, and A. Al-Hourani, "IoT Network Design using Open-Source LoRa Coverage Emulator," in IEEE Access. 2021. Link on IEEE: https://ieeexplore.ieee.org/document/9395074 Link on </a:t>
            </a:r>
            <a:r>
              <a:rPr lang="en-US" dirty="0" err="1"/>
              <a:t>researchgate</a:t>
            </a:r>
            <a:r>
              <a:rPr lang="en-US" dirty="0"/>
              <a:t>: https://www.researchgate.net/publication/350581481_IoT_Network_Design_using_Open-Source_LoRa_Coverage_Emulator</a:t>
            </a:r>
          </a:p>
          <a:p>
            <a:endParaRPr lang="en-US" dirty="0"/>
          </a:p>
        </p:txBody>
      </p:sp>
    </p:spTree>
    <p:extLst>
      <p:ext uri="{BB962C8B-B14F-4D97-AF65-F5344CB8AC3E}">
        <p14:creationId xmlns:p14="http://schemas.microsoft.com/office/powerpoint/2010/main" val="228515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923E7-6600-AA2C-393E-1969A2863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4B2593-E1E1-A9E2-91E9-BBEB755C9D6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18CF5EC-B5FA-3889-00CD-CC943A8FF1C3}"/>
              </a:ext>
            </a:extLst>
          </p:cNvPr>
          <p:cNvSpPr>
            <a:spLocks noGrp="1"/>
          </p:cNvSpPr>
          <p:nvPr>
            <p:ph idx="1"/>
          </p:nvPr>
        </p:nvSpPr>
        <p:spPr/>
        <p:txBody>
          <a:bodyPr>
            <a:normAutofit/>
          </a:bodyPr>
          <a:lstStyle/>
          <a:p>
            <a:r>
              <a:rPr lang="en-US" dirty="0">
                <a:hlinkClick r:id="rId2"/>
              </a:rPr>
              <a:t>https://wirelesspi.com/understanding-lora-phy-long-range-physical-layer/</a:t>
            </a:r>
            <a:endParaRPr lang="en-US" dirty="0"/>
          </a:p>
          <a:p>
            <a:r>
              <a:rPr lang="en-US" dirty="0">
                <a:hlinkClick r:id="rId3"/>
              </a:rPr>
              <a:t>https://www.youtube.com/watch?v=jHWepP1ZWTk</a:t>
            </a:r>
            <a:endParaRPr lang="en-US" dirty="0"/>
          </a:p>
          <a:p>
            <a:r>
              <a:rPr lang="en-US" dirty="0"/>
              <a:t>L. </a:t>
            </a:r>
            <a:r>
              <a:rPr lang="en-US" dirty="0" err="1"/>
              <a:t>Vangelista</a:t>
            </a:r>
            <a:r>
              <a:rPr lang="en-US" dirty="0"/>
              <a:t>, "Frequency Shift Chirp Modulation: The LoRa Modulation," in IEEE Signal Processing Letters, vol. 24, no. 12, pp. 1818-1821, Dec. 2017, </a:t>
            </a:r>
            <a:r>
              <a:rPr lang="en-US" dirty="0" err="1"/>
              <a:t>doi</a:t>
            </a:r>
            <a:r>
              <a:rPr lang="en-US" dirty="0"/>
              <a:t>: 10.1109/LSP.2017.2762960.</a:t>
            </a:r>
          </a:p>
          <a:p>
            <a:endParaRPr lang="en-US" dirty="0"/>
          </a:p>
          <a:p>
            <a:endParaRPr lang="en-US" dirty="0"/>
          </a:p>
        </p:txBody>
      </p:sp>
    </p:spTree>
    <p:extLst>
      <p:ext uri="{BB962C8B-B14F-4D97-AF65-F5344CB8AC3E}">
        <p14:creationId xmlns:p14="http://schemas.microsoft.com/office/powerpoint/2010/main" val="9365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F4AF-7894-9A5C-324B-E8D12804E621}"/>
              </a:ext>
            </a:extLst>
          </p:cNvPr>
          <p:cNvSpPr>
            <a:spLocks noGrp="1"/>
          </p:cNvSpPr>
          <p:nvPr>
            <p:ph type="title"/>
          </p:nvPr>
        </p:nvSpPr>
        <p:spPr/>
        <p:txBody>
          <a:bodyPr/>
          <a:lstStyle/>
          <a:p>
            <a:r>
              <a:rPr lang="en-US" dirty="0"/>
              <a:t>History of LoRa</a:t>
            </a:r>
          </a:p>
        </p:txBody>
      </p:sp>
      <p:sp>
        <p:nvSpPr>
          <p:cNvPr id="3" name="Content Placeholder 2">
            <a:extLst>
              <a:ext uri="{FF2B5EF4-FFF2-40B4-BE49-F238E27FC236}">
                <a16:creationId xmlns:a16="http://schemas.microsoft.com/office/drawing/2014/main" id="{319E96B3-3A15-7629-725E-ABF180866D8B}"/>
              </a:ext>
            </a:extLst>
          </p:cNvPr>
          <p:cNvSpPr>
            <a:spLocks noGrp="1"/>
          </p:cNvSpPr>
          <p:nvPr>
            <p:ph idx="1"/>
          </p:nvPr>
        </p:nvSpPr>
        <p:spPr/>
        <p:txBody>
          <a:bodyPr>
            <a:normAutofit fontScale="92500" lnSpcReduction="20000"/>
          </a:bodyPr>
          <a:lstStyle/>
          <a:p>
            <a:r>
              <a:rPr lang="en-US" dirty="0"/>
              <a:t>Invented in 2009 by Nicolas </a:t>
            </a:r>
            <a:r>
              <a:rPr lang="en-US" dirty="0" err="1"/>
              <a:t>Sornin</a:t>
            </a:r>
            <a:r>
              <a:rPr lang="en-US" dirty="0"/>
              <a:t>, Olivier Seller, and François Sforza. They founded </a:t>
            </a:r>
            <a:r>
              <a:rPr lang="en-US" dirty="0" err="1"/>
              <a:t>Cycleo</a:t>
            </a:r>
            <a:r>
              <a:rPr lang="en-US" dirty="0"/>
              <a:t> together.</a:t>
            </a:r>
          </a:p>
          <a:p>
            <a:r>
              <a:rPr lang="en-US" dirty="0"/>
              <a:t>They were interested in the metering industry and aimed at adding wireless communication to gas, water, and electricity meters.</a:t>
            </a:r>
          </a:p>
          <a:p>
            <a:r>
              <a:rPr lang="en-US" dirty="0"/>
              <a:t>They used Chirp Spread Spectrum modulation technology.</a:t>
            </a:r>
          </a:p>
          <a:p>
            <a:r>
              <a:rPr lang="en-US" dirty="0"/>
              <a:t>CSS was already widely used for sonar and radar. Also, dolphins and bats use similar chirps to detect fish or insects!</a:t>
            </a:r>
          </a:p>
          <a:p>
            <a:r>
              <a:rPr lang="en-US" dirty="0" err="1"/>
              <a:t>Cycleo</a:t>
            </a:r>
            <a:r>
              <a:rPr lang="en-US" dirty="0"/>
              <a:t> however initiated the use of CSS for sending data.</a:t>
            </a:r>
          </a:p>
          <a:p>
            <a:r>
              <a:rPr lang="en-US" dirty="0" err="1"/>
              <a:t>Cycleo</a:t>
            </a:r>
            <a:r>
              <a:rPr lang="en-US" dirty="0"/>
              <a:t> acquired by </a:t>
            </a:r>
            <a:r>
              <a:rPr lang="en-US" dirty="0" err="1"/>
              <a:t>Semtech</a:t>
            </a:r>
            <a:r>
              <a:rPr lang="en-US" dirty="0"/>
              <a:t> in May 2012.</a:t>
            </a:r>
          </a:p>
          <a:p>
            <a:r>
              <a:rPr lang="en-US" dirty="0" err="1"/>
              <a:t>Semtech</a:t>
            </a:r>
            <a:r>
              <a:rPr lang="en-US" dirty="0"/>
              <a:t> with IBM created the </a:t>
            </a:r>
            <a:r>
              <a:rPr lang="en-US" dirty="0" err="1"/>
              <a:t>LoRaMAC</a:t>
            </a:r>
            <a:r>
              <a:rPr lang="en-US" dirty="0"/>
              <a:t> protocol.</a:t>
            </a:r>
          </a:p>
          <a:p>
            <a:r>
              <a:rPr lang="en-US" dirty="0"/>
              <a:t>The LoRa Alliance was founded in 2015 and </a:t>
            </a:r>
            <a:r>
              <a:rPr lang="en-US" dirty="0" err="1"/>
              <a:t>LoRaMAC</a:t>
            </a:r>
            <a:r>
              <a:rPr lang="en-US" dirty="0"/>
              <a:t> was renamed </a:t>
            </a:r>
            <a:r>
              <a:rPr lang="en-US" dirty="0" err="1"/>
              <a:t>LoRaWAN</a:t>
            </a:r>
            <a:r>
              <a:rPr lang="en-US" dirty="0"/>
              <a:t>. Open, non-profit. Goal to promote adoption of </a:t>
            </a:r>
            <a:r>
              <a:rPr lang="en-US" dirty="0" err="1"/>
              <a:t>LoRaWAN</a:t>
            </a:r>
            <a:r>
              <a:rPr lang="en-US" dirty="0"/>
              <a:t>.</a:t>
            </a:r>
          </a:p>
        </p:txBody>
      </p:sp>
    </p:spTree>
    <p:extLst>
      <p:ext uri="{BB962C8B-B14F-4D97-AF65-F5344CB8AC3E}">
        <p14:creationId xmlns:p14="http://schemas.microsoft.com/office/powerpoint/2010/main" val="385376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5876-EC24-6AF6-DADF-14F5DC06D642}"/>
              </a:ext>
            </a:extLst>
          </p:cNvPr>
          <p:cNvSpPr>
            <a:spLocks noGrp="1"/>
          </p:cNvSpPr>
          <p:nvPr>
            <p:ph type="title"/>
          </p:nvPr>
        </p:nvSpPr>
        <p:spPr/>
        <p:txBody>
          <a:bodyPr/>
          <a:lstStyle/>
          <a:p>
            <a:r>
              <a:rPr lang="en-US" dirty="0"/>
              <a:t>Benefits of LoRa</a:t>
            </a:r>
          </a:p>
        </p:txBody>
      </p:sp>
      <p:sp>
        <p:nvSpPr>
          <p:cNvPr id="3" name="Content Placeholder 2">
            <a:extLst>
              <a:ext uri="{FF2B5EF4-FFF2-40B4-BE49-F238E27FC236}">
                <a16:creationId xmlns:a16="http://schemas.microsoft.com/office/drawing/2014/main" id="{5C0139EE-7E97-2674-1C98-2A1E93FFD3F0}"/>
              </a:ext>
            </a:extLst>
          </p:cNvPr>
          <p:cNvSpPr>
            <a:spLocks noGrp="1"/>
          </p:cNvSpPr>
          <p:nvPr>
            <p:ph idx="1"/>
          </p:nvPr>
        </p:nvSpPr>
        <p:spPr/>
        <p:txBody>
          <a:bodyPr/>
          <a:lstStyle/>
          <a:p>
            <a:r>
              <a:rPr lang="en-US" dirty="0"/>
              <a:t>Chirp Spread Spectrum modulation allows signal decoding when it’s completely sunk in noise. The ability to demodulate below the noise floor helps give the trademark long range of LoRa.</a:t>
            </a:r>
          </a:p>
          <a:p>
            <a:r>
              <a:rPr lang="en-US" dirty="0"/>
              <a:t>Incredible range for how cheap it is to use.</a:t>
            </a:r>
          </a:p>
          <a:p>
            <a:r>
              <a:rPr lang="en-US" dirty="0"/>
              <a:t>Low power usage.</a:t>
            </a:r>
          </a:p>
          <a:p>
            <a:r>
              <a:rPr lang="en-US" dirty="0"/>
              <a:t>Widely used and supported for IoT. TTN, </a:t>
            </a:r>
            <a:r>
              <a:rPr lang="en-US" dirty="0" err="1"/>
              <a:t>ChirpStack</a:t>
            </a:r>
            <a:r>
              <a:rPr lang="en-US" dirty="0"/>
              <a:t>, etc.</a:t>
            </a:r>
          </a:p>
          <a:p>
            <a:r>
              <a:rPr lang="en-US" dirty="0"/>
              <a:t>Computationally simple signal processing</a:t>
            </a:r>
          </a:p>
          <a:p>
            <a:r>
              <a:rPr lang="en-US" dirty="0"/>
              <a:t>Flexibility, configurability</a:t>
            </a:r>
          </a:p>
        </p:txBody>
      </p:sp>
    </p:spTree>
    <p:extLst>
      <p:ext uri="{BB962C8B-B14F-4D97-AF65-F5344CB8AC3E}">
        <p14:creationId xmlns:p14="http://schemas.microsoft.com/office/powerpoint/2010/main" val="425867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FBA7-552F-7A24-23B5-D0664D768027}"/>
              </a:ext>
            </a:extLst>
          </p:cNvPr>
          <p:cNvSpPr>
            <a:spLocks noGrp="1"/>
          </p:cNvSpPr>
          <p:nvPr>
            <p:ph type="title"/>
          </p:nvPr>
        </p:nvSpPr>
        <p:spPr/>
        <p:txBody>
          <a:bodyPr/>
          <a:lstStyle/>
          <a:p>
            <a:r>
              <a:rPr lang="en-US" dirty="0"/>
              <a:t>Shortcomings of LoRa</a:t>
            </a:r>
          </a:p>
        </p:txBody>
      </p:sp>
      <p:sp>
        <p:nvSpPr>
          <p:cNvPr id="3" name="Content Placeholder 2">
            <a:extLst>
              <a:ext uri="{FF2B5EF4-FFF2-40B4-BE49-F238E27FC236}">
                <a16:creationId xmlns:a16="http://schemas.microsoft.com/office/drawing/2014/main" id="{DECFA7D6-902E-574C-7980-0DAFA437E005}"/>
              </a:ext>
            </a:extLst>
          </p:cNvPr>
          <p:cNvSpPr>
            <a:spLocks noGrp="1"/>
          </p:cNvSpPr>
          <p:nvPr>
            <p:ph idx="1"/>
          </p:nvPr>
        </p:nvSpPr>
        <p:spPr/>
        <p:txBody>
          <a:bodyPr/>
          <a:lstStyle/>
          <a:p>
            <a:r>
              <a:rPr lang="en-US" dirty="0"/>
              <a:t>Data rate maxes out at around 27 kbit/s</a:t>
            </a:r>
          </a:p>
          <a:p>
            <a:r>
              <a:rPr lang="en-US" dirty="0"/>
              <a:t>High latency</a:t>
            </a:r>
          </a:p>
        </p:txBody>
      </p:sp>
    </p:spTree>
    <p:extLst>
      <p:ext uri="{BB962C8B-B14F-4D97-AF65-F5344CB8AC3E}">
        <p14:creationId xmlns:p14="http://schemas.microsoft.com/office/powerpoint/2010/main" val="3061352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98C6-3AB3-6FEC-E330-091A4DB10705}"/>
              </a:ext>
            </a:extLst>
          </p:cNvPr>
          <p:cNvSpPr>
            <a:spLocks noGrp="1"/>
          </p:cNvSpPr>
          <p:nvPr>
            <p:ph type="title"/>
          </p:nvPr>
        </p:nvSpPr>
        <p:spPr/>
        <p:txBody>
          <a:bodyPr/>
          <a:lstStyle/>
          <a:p>
            <a:r>
              <a:rPr lang="en-US" dirty="0"/>
              <a:t>LoRa Modulation</a:t>
            </a:r>
          </a:p>
        </p:txBody>
      </p:sp>
      <p:sp>
        <p:nvSpPr>
          <p:cNvPr id="3" name="Content Placeholder 2">
            <a:extLst>
              <a:ext uri="{FF2B5EF4-FFF2-40B4-BE49-F238E27FC236}">
                <a16:creationId xmlns:a16="http://schemas.microsoft.com/office/drawing/2014/main" id="{FF736451-C4FA-4E98-678E-E25F590A732C}"/>
              </a:ext>
            </a:extLst>
          </p:cNvPr>
          <p:cNvSpPr>
            <a:spLocks noGrp="1"/>
          </p:cNvSpPr>
          <p:nvPr>
            <p:ph idx="1"/>
          </p:nvPr>
        </p:nvSpPr>
        <p:spPr>
          <a:xfrm>
            <a:off x="838200" y="1825625"/>
            <a:ext cx="10407620" cy="4351338"/>
          </a:xfrm>
        </p:spPr>
        <p:txBody>
          <a:bodyPr/>
          <a:lstStyle/>
          <a:p>
            <a:r>
              <a:rPr lang="en-US" dirty="0"/>
              <a:t>Chirp Spread Spectrum Modulation.</a:t>
            </a:r>
          </a:p>
          <a:p>
            <a:pPr lvl="1"/>
            <a:r>
              <a:rPr lang="en-US" dirty="0"/>
              <a:t>A chirp is a signal where frequency increases or decreases with time. </a:t>
            </a:r>
          </a:p>
          <a:p>
            <a:pPr lvl="1"/>
            <a:r>
              <a:rPr lang="en-US" dirty="0"/>
              <a:t>CSS modulation takes the 1s and 0s of the data you want to send and converts them into a set of chirps made up of distinct symbols.</a:t>
            </a:r>
          </a:p>
          <a:p>
            <a:pPr lvl="1"/>
            <a:r>
              <a:rPr lang="en-US" dirty="0"/>
              <a:t>Up-chirps increase in frequency, down-chirps decrease.</a:t>
            </a:r>
          </a:p>
          <a:p>
            <a:pPr lvl="1"/>
            <a:endParaRPr lang="en-US" dirty="0"/>
          </a:p>
        </p:txBody>
      </p:sp>
      <p:pic>
        <p:nvPicPr>
          <p:cNvPr id="1026" name="Picture 2">
            <a:extLst>
              <a:ext uri="{FF2B5EF4-FFF2-40B4-BE49-F238E27FC236}">
                <a16:creationId xmlns:a16="http://schemas.microsoft.com/office/drawing/2014/main" id="{286ECB84-643A-72B6-07F5-E3D6F64EC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788" y="3998065"/>
            <a:ext cx="5702423" cy="24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7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37CD-CB46-4FE0-4116-BE27130633CA}"/>
              </a:ext>
            </a:extLst>
          </p:cNvPr>
          <p:cNvSpPr>
            <a:spLocks noGrp="1"/>
          </p:cNvSpPr>
          <p:nvPr>
            <p:ph type="title"/>
          </p:nvPr>
        </p:nvSpPr>
        <p:spPr/>
        <p:txBody>
          <a:bodyPr/>
          <a:lstStyle/>
          <a:p>
            <a:r>
              <a:rPr lang="en-US" dirty="0"/>
              <a:t>LoRa Frames</a:t>
            </a:r>
          </a:p>
        </p:txBody>
      </p:sp>
      <p:sp>
        <p:nvSpPr>
          <p:cNvPr id="3" name="Content Placeholder 2">
            <a:extLst>
              <a:ext uri="{FF2B5EF4-FFF2-40B4-BE49-F238E27FC236}">
                <a16:creationId xmlns:a16="http://schemas.microsoft.com/office/drawing/2014/main" id="{CB5FD496-6C26-A4C6-A92D-DC01FF603F2C}"/>
              </a:ext>
            </a:extLst>
          </p:cNvPr>
          <p:cNvSpPr>
            <a:spLocks noGrp="1"/>
          </p:cNvSpPr>
          <p:nvPr>
            <p:ph idx="1"/>
          </p:nvPr>
        </p:nvSpPr>
        <p:spPr/>
        <p:txBody>
          <a:bodyPr/>
          <a:lstStyle/>
          <a:p>
            <a:r>
              <a:rPr lang="en-US" dirty="0"/>
              <a:t>Every line is a single chirp. The chirp sweeps over a range of frequencies over time.</a:t>
            </a:r>
          </a:p>
          <a:p>
            <a:r>
              <a:rPr lang="en-US" dirty="0"/>
              <a:t>Preamble, sync word, data (and CRC).</a:t>
            </a:r>
          </a:p>
          <a:p>
            <a:r>
              <a:rPr lang="en-US" dirty="0"/>
              <a:t>The Preamble and sync word get the attention of the receiver. They are easy to detect.</a:t>
            </a:r>
          </a:p>
          <a:p>
            <a:r>
              <a:rPr lang="en-US" dirty="0"/>
              <a:t>Data is the part that is modulated. Frequency-time profile defines symbol value.</a:t>
            </a:r>
          </a:p>
        </p:txBody>
      </p:sp>
      <p:pic>
        <p:nvPicPr>
          <p:cNvPr id="5" name="Picture 4" descr="A diagram of a sound wave&#10;&#10;Description automatically generated">
            <a:extLst>
              <a:ext uri="{FF2B5EF4-FFF2-40B4-BE49-F238E27FC236}">
                <a16:creationId xmlns:a16="http://schemas.microsoft.com/office/drawing/2014/main" id="{4F0334F5-D66C-80F3-1C25-FF5623A805C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48527" y="4989068"/>
            <a:ext cx="8096250" cy="1733550"/>
          </a:xfrm>
          <a:prstGeom prst="rect">
            <a:avLst/>
          </a:prstGeom>
        </p:spPr>
      </p:pic>
    </p:spTree>
    <p:extLst>
      <p:ext uri="{BB962C8B-B14F-4D97-AF65-F5344CB8AC3E}">
        <p14:creationId xmlns:p14="http://schemas.microsoft.com/office/powerpoint/2010/main" val="213394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8AB6-CD75-8802-4916-8BC3FEC147FB}"/>
              </a:ext>
            </a:extLst>
          </p:cNvPr>
          <p:cNvSpPr>
            <a:spLocks noGrp="1"/>
          </p:cNvSpPr>
          <p:nvPr>
            <p:ph type="title"/>
          </p:nvPr>
        </p:nvSpPr>
        <p:spPr/>
        <p:txBody>
          <a:bodyPr/>
          <a:lstStyle/>
          <a:p>
            <a:r>
              <a:rPr lang="en-US" dirty="0"/>
              <a:t>LoRa Configuration</a:t>
            </a:r>
          </a:p>
        </p:txBody>
      </p:sp>
      <p:sp>
        <p:nvSpPr>
          <p:cNvPr id="3" name="Content Placeholder 2">
            <a:extLst>
              <a:ext uri="{FF2B5EF4-FFF2-40B4-BE49-F238E27FC236}">
                <a16:creationId xmlns:a16="http://schemas.microsoft.com/office/drawing/2014/main" id="{1A4DDDAF-38CD-0C05-9A3E-62ADC5AF9906}"/>
              </a:ext>
            </a:extLst>
          </p:cNvPr>
          <p:cNvSpPr>
            <a:spLocks noGrp="1"/>
          </p:cNvSpPr>
          <p:nvPr>
            <p:ph idx="1"/>
          </p:nvPr>
        </p:nvSpPr>
        <p:spPr/>
        <p:txBody>
          <a:bodyPr/>
          <a:lstStyle/>
          <a:p>
            <a:r>
              <a:rPr lang="en-US" dirty="0"/>
              <a:t>Based on your application you can choose which balance of these are best for you.</a:t>
            </a:r>
          </a:p>
          <a:p>
            <a:r>
              <a:rPr lang="en-US" dirty="0"/>
              <a:t>Need more range, more bandwidth, less time on air for saving battery power?</a:t>
            </a:r>
          </a:p>
          <a:p>
            <a:r>
              <a:rPr lang="en-US" dirty="0"/>
              <a:t>Bandwidth</a:t>
            </a:r>
          </a:p>
          <a:p>
            <a:r>
              <a:rPr lang="en-US" dirty="0"/>
              <a:t>Spreading Factor</a:t>
            </a:r>
          </a:p>
          <a:p>
            <a:r>
              <a:rPr lang="en-US" dirty="0"/>
              <a:t>Coding Rate</a:t>
            </a:r>
          </a:p>
          <a:p>
            <a:r>
              <a:rPr lang="en-US" dirty="0"/>
              <a:t>Data Rate, determined by the previous</a:t>
            </a:r>
          </a:p>
          <a:p>
            <a:pPr marL="0" indent="0">
              <a:buNone/>
            </a:pPr>
            <a:endParaRPr lang="en-US" dirty="0"/>
          </a:p>
        </p:txBody>
      </p:sp>
    </p:spTree>
    <p:extLst>
      <p:ext uri="{BB962C8B-B14F-4D97-AF65-F5344CB8AC3E}">
        <p14:creationId xmlns:p14="http://schemas.microsoft.com/office/powerpoint/2010/main" val="359364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8293-5A64-9876-F75D-5A0059439873}"/>
              </a:ext>
            </a:extLst>
          </p:cNvPr>
          <p:cNvSpPr>
            <a:spLocks noGrp="1"/>
          </p:cNvSpPr>
          <p:nvPr>
            <p:ph type="title"/>
          </p:nvPr>
        </p:nvSpPr>
        <p:spPr/>
        <p:txBody>
          <a:bodyPr/>
          <a:lstStyle/>
          <a:p>
            <a:r>
              <a:rPr lang="en-US" dirty="0"/>
              <a:t>LoRa Configuration - Bandwidth</a:t>
            </a:r>
          </a:p>
        </p:txBody>
      </p:sp>
      <p:sp>
        <p:nvSpPr>
          <p:cNvPr id="3" name="Content Placeholder 2">
            <a:extLst>
              <a:ext uri="{FF2B5EF4-FFF2-40B4-BE49-F238E27FC236}">
                <a16:creationId xmlns:a16="http://schemas.microsoft.com/office/drawing/2014/main" id="{FE275540-D65A-F94A-F203-80BD29049E41}"/>
              </a:ext>
            </a:extLst>
          </p:cNvPr>
          <p:cNvSpPr>
            <a:spLocks noGrp="1"/>
          </p:cNvSpPr>
          <p:nvPr>
            <p:ph idx="1"/>
          </p:nvPr>
        </p:nvSpPr>
        <p:spPr/>
        <p:txBody>
          <a:bodyPr/>
          <a:lstStyle/>
          <a:p>
            <a:r>
              <a:rPr lang="en-US" dirty="0"/>
              <a:t>The rate a signal changes. Defines the maximum amount of information that can be communicated per unit of time. </a:t>
            </a:r>
          </a:p>
          <a:p>
            <a:r>
              <a:rPr lang="en-US" dirty="0"/>
              <a:t>Uses units: Hz</a:t>
            </a:r>
          </a:p>
          <a:p>
            <a:r>
              <a:rPr lang="en-US" dirty="0"/>
              <a:t>Commonly used bandwidths are 125 kHz, 250 kHz, and 500 kHz.</a:t>
            </a:r>
          </a:p>
          <a:p>
            <a:r>
              <a:rPr lang="en-US" dirty="0"/>
              <a:t>High quality radios with TCXOs can get even lower for extreme range. As low as 7.8 kHz.</a:t>
            </a:r>
          </a:p>
          <a:p>
            <a:r>
              <a:rPr lang="en-US" dirty="0"/>
              <a:t>Rule of thumb:</a:t>
            </a:r>
          </a:p>
          <a:p>
            <a:pPr lvl="1"/>
            <a:r>
              <a:rPr lang="en-US" dirty="0"/>
              <a:t>The higher the bandwidth, the higher the data rate.</a:t>
            </a:r>
          </a:p>
          <a:p>
            <a:pPr lvl="1"/>
            <a:r>
              <a:rPr lang="en-US" dirty="0"/>
              <a:t>The lower the bandwidth, the lower the data rate.</a:t>
            </a:r>
          </a:p>
        </p:txBody>
      </p:sp>
    </p:spTree>
    <p:extLst>
      <p:ext uri="{BB962C8B-B14F-4D97-AF65-F5344CB8AC3E}">
        <p14:creationId xmlns:p14="http://schemas.microsoft.com/office/powerpoint/2010/main" val="1969047933"/>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1574</Words>
  <Application>Microsoft Office PowerPoint</Application>
  <PresentationFormat>Widescreen</PresentationFormat>
  <Paragraphs>116</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Source Sans Pro</vt:lpstr>
      <vt:lpstr>Source Sans Pro SemiBold</vt:lpstr>
      <vt:lpstr>FunkyShapesDarkVTI</vt:lpstr>
      <vt:lpstr>LoRa</vt:lpstr>
      <vt:lpstr>What is LoRa?</vt:lpstr>
      <vt:lpstr>History of LoRa</vt:lpstr>
      <vt:lpstr>Benefits of LoRa</vt:lpstr>
      <vt:lpstr>Shortcomings of LoRa</vt:lpstr>
      <vt:lpstr>LoRa Modulation</vt:lpstr>
      <vt:lpstr>LoRa Frames</vt:lpstr>
      <vt:lpstr>LoRa Configuration</vt:lpstr>
      <vt:lpstr>LoRa Configuration - Bandwidth</vt:lpstr>
      <vt:lpstr>LoRa Configuration – Spreading Factor</vt:lpstr>
      <vt:lpstr>LoRa Configuration – Spreading Factor</vt:lpstr>
      <vt:lpstr>LoRa Configuration – Coding Rate</vt:lpstr>
      <vt:lpstr>LoRa Configuration - Summary</vt:lpstr>
      <vt:lpstr>LoRa Frame MATLAB example</vt:lpstr>
      <vt:lpstr>LoRa Frame MATLAB example</vt:lpstr>
      <vt:lpstr>Math Underlying LoRa CSS Modulation - Symbols</vt:lpstr>
      <vt:lpstr>Math Underlying LoRa CSS Modulation - Symbols</vt:lpstr>
      <vt:lpstr>Math underlying LoRa CSS Modulation - Demodulation</vt:lpstr>
      <vt:lpstr>MATLAB Example: https://www.youtube.com/watch?v=jHWepP1ZWTk</vt:lpstr>
      <vt:lpstr>Thank You!</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LoRa Protocol</dc:title>
  <dc:creator>Plant, Kyle (klplant42)</dc:creator>
  <cp:lastModifiedBy>Plant, Kyle (klplant42)</cp:lastModifiedBy>
  <cp:revision>1</cp:revision>
  <dcterms:created xsi:type="dcterms:W3CDTF">2024-03-21T04:34:28Z</dcterms:created>
  <dcterms:modified xsi:type="dcterms:W3CDTF">2024-03-22T03:13:33Z</dcterms:modified>
</cp:coreProperties>
</file>