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7" r:id="rId3"/>
    <p:sldId id="264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F0799-F48E-1449-D760-73579A6CBCC4}" v="43" dt="2024-02-26T13:59:16.582"/>
    <p1510:client id="{72E65B42-D08A-36D6-D6DC-BDDE565B6919}" v="21" dt="2024-02-27T21:57:32.877"/>
    <p1510:client id="{8C6757EA-A95B-4672-5EEC-5F962858A011}" v="63" dt="2024-02-27T20:53:24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sk, Michael (mtsisk42)" userId="S::mtsisk42@tntech.edu::4d468ea9-1768-4010-9fe5-742d11b0051f" providerId="AD" clId="Web-{8C6757EA-A95B-4672-5EEC-5F962858A011}"/>
    <pc:docChg chg="modSld sldOrd">
      <pc:chgData name="Sisk, Michael (mtsisk42)" userId="S::mtsisk42@tntech.edu::4d468ea9-1768-4010-9fe5-742d11b0051f" providerId="AD" clId="Web-{8C6757EA-A95B-4672-5EEC-5F962858A011}" dt="2024-02-27T20:53:23.707" v="58" actId="20577"/>
      <pc:docMkLst>
        <pc:docMk/>
      </pc:docMkLst>
      <pc:sldChg chg="modSp">
        <pc:chgData name="Sisk, Michael (mtsisk42)" userId="S::mtsisk42@tntech.edu::4d468ea9-1768-4010-9fe5-742d11b0051f" providerId="AD" clId="Web-{8C6757EA-A95B-4672-5EEC-5F962858A011}" dt="2024-02-27T20:53:23.707" v="58" actId="20577"/>
        <pc:sldMkLst>
          <pc:docMk/>
          <pc:sldMk cId="1849253855" sldId="257"/>
        </pc:sldMkLst>
        <pc:spChg chg="mod">
          <ac:chgData name="Sisk, Michael (mtsisk42)" userId="S::mtsisk42@tntech.edu::4d468ea9-1768-4010-9fe5-742d11b0051f" providerId="AD" clId="Web-{8C6757EA-A95B-4672-5EEC-5F962858A011}" dt="2024-02-27T20:53:23.707" v="58" actId="20577"/>
          <ac:spMkLst>
            <pc:docMk/>
            <pc:sldMk cId="1849253855" sldId="257"/>
            <ac:spMk id="2" creationId="{841936D9-4D32-FA6A-852C-CC9CA52A6C42}"/>
          </ac:spMkLst>
        </pc:spChg>
      </pc:sldChg>
      <pc:sldChg chg="modSp ord">
        <pc:chgData name="Sisk, Michael (mtsisk42)" userId="S::mtsisk42@tntech.edu::4d468ea9-1768-4010-9fe5-742d11b0051f" providerId="AD" clId="Web-{8C6757EA-A95B-4672-5EEC-5F962858A011}" dt="2024-02-27T20:52:57.908" v="42"/>
        <pc:sldMkLst>
          <pc:docMk/>
          <pc:sldMk cId="3751767142" sldId="261"/>
        </pc:sldMkLst>
        <pc:spChg chg="mod">
          <ac:chgData name="Sisk, Michael (mtsisk42)" userId="S::mtsisk42@tntech.edu::4d468ea9-1768-4010-9fe5-742d11b0051f" providerId="AD" clId="Web-{8C6757EA-A95B-4672-5EEC-5F962858A011}" dt="2024-02-27T20:49:55.351" v="7" actId="20577"/>
          <ac:spMkLst>
            <pc:docMk/>
            <pc:sldMk cId="3751767142" sldId="261"/>
            <ac:spMk id="3" creationId="{216C8936-D71C-1A1D-260F-86AFD7BBC67D}"/>
          </ac:spMkLst>
        </pc:spChg>
      </pc:sldChg>
      <pc:sldChg chg="modSp ord">
        <pc:chgData name="Sisk, Michael (mtsisk42)" userId="S::mtsisk42@tntech.edu::4d468ea9-1768-4010-9fe5-742d11b0051f" providerId="AD" clId="Web-{8C6757EA-A95B-4672-5EEC-5F962858A011}" dt="2024-02-27T20:52:47.470" v="40"/>
        <pc:sldMkLst>
          <pc:docMk/>
          <pc:sldMk cId="1922309526" sldId="262"/>
        </pc:sldMkLst>
        <pc:spChg chg="mod">
          <ac:chgData name="Sisk, Michael (mtsisk42)" userId="S::mtsisk42@tntech.edu::4d468ea9-1768-4010-9fe5-742d11b0051f" providerId="AD" clId="Web-{8C6757EA-A95B-4672-5EEC-5F962858A011}" dt="2024-02-27T20:49:43.647" v="4" actId="20577"/>
          <ac:spMkLst>
            <pc:docMk/>
            <pc:sldMk cId="1922309526" sldId="262"/>
            <ac:spMk id="3" creationId="{F5206CB3-FBDA-D550-70E5-740B63ED436B}"/>
          </ac:spMkLst>
        </pc:spChg>
      </pc:sldChg>
      <pc:sldChg chg="ord">
        <pc:chgData name="Sisk, Michael (mtsisk42)" userId="S::mtsisk42@tntech.edu::4d468ea9-1768-4010-9fe5-742d11b0051f" providerId="AD" clId="Web-{8C6757EA-A95B-4672-5EEC-5F962858A011}" dt="2024-02-27T20:52:52.658" v="41"/>
        <pc:sldMkLst>
          <pc:docMk/>
          <pc:sldMk cId="1022168033" sldId="265"/>
        </pc:sldMkLst>
      </pc:sldChg>
      <pc:sldChg chg="ord">
        <pc:chgData name="Sisk, Michael (mtsisk42)" userId="S::mtsisk42@tntech.edu::4d468ea9-1768-4010-9fe5-742d11b0051f" providerId="AD" clId="Web-{8C6757EA-A95B-4672-5EEC-5F962858A011}" dt="2024-02-27T20:53:06.550" v="43"/>
        <pc:sldMkLst>
          <pc:docMk/>
          <pc:sldMk cId="936212606" sldId="268"/>
        </pc:sldMkLst>
      </pc:sldChg>
      <pc:sldChg chg="modSp">
        <pc:chgData name="Sisk, Michael (mtsisk42)" userId="S::mtsisk42@tntech.edu::4d468ea9-1768-4010-9fe5-742d11b0051f" providerId="AD" clId="Web-{8C6757EA-A95B-4672-5EEC-5F962858A011}" dt="2024-02-27T20:50:34.791" v="38" actId="20577"/>
        <pc:sldMkLst>
          <pc:docMk/>
          <pc:sldMk cId="1644660941" sldId="269"/>
        </pc:sldMkLst>
        <pc:spChg chg="mod">
          <ac:chgData name="Sisk, Michael (mtsisk42)" userId="S::mtsisk42@tntech.edu::4d468ea9-1768-4010-9fe5-742d11b0051f" providerId="AD" clId="Web-{8C6757EA-A95B-4672-5EEC-5F962858A011}" dt="2024-02-27T20:50:34.791" v="38" actId="20577"/>
          <ac:spMkLst>
            <pc:docMk/>
            <pc:sldMk cId="1644660941" sldId="269"/>
            <ac:spMk id="3" creationId="{F5206CB3-FBDA-D550-70E5-740B63ED436B}"/>
          </ac:spMkLst>
        </pc:spChg>
      </pc:sldChg>
    </pc:docChg>
  </pc:docChgLst>
  <pc:docChgLst>
    <pc:chgData name="Sisk, Michael (mtsisk42)" userId="S::mtsisk42@tntech.edu::4d468ea9-1768-4010-9fe5-742d11b0051f" providerId="AD" clId="Web-{32863964-6106-DF4D-BF50-FB5C7559E4FE}"/>
    <pc:docChg chg="modSld">
      <pc:chgData name="Sisk, Michael (mtsisk42)" userId="S::mtsisk42@tntech.edu::4d468ea9-1768-4010-9fe5-742d11b0051f" providerId="AD" clId="Web-{32863964-6106-DF4D-BF50-FB5C7559E4FE}" dt="2024-02-19T13:30:53.259" v="341" actId="20577"/>
      <pc:docMkLst>
        <pc:docMk/>
      </pc:docMkLst>
      <pc:sldChg chg="modSp">
        <pc:chgData name="Sisk, Michael (mtsisk42)" userId="S::mtsisk42@tntech.edu::4d468ea9-1768-4010-9fe5-742d11b0051f" providerId="AD" clId="Web-{32863964-6106-DF4D-BF50-FB5C7559E4FE}" dt="2024-02-19T13:30:53.259" v="341" actId="20577"/>
        <pc:sldMkLst>
          <pc:docMk/>
          <pc:sldMk cId="3675598175" sldId="272"/>
        </pc:sldMkLst>
        <pc:spChg chg="mod">
          <ac:chgData name="Sisk, Michael (mtsisk42)" userId="S::mtsisk42@tntech.edu::4d468ea9-1768-4010-9fe5-742d11b0051f" providerId="AD" clId="Web-{32863964-6106-DF4D-BF50-FB5C7559E4FE}" dt="2024-02-19T13:30:53.259" v="341" actId="20577"/>
          <ac:spMkLst>
            <pc:docMk/>
            <pc:sldMk cId="3675598175" sldId="272"/>
            <ac:spMk id="3" creationId="{F5206CB3-FBDA-D550-70E5-740B63ED436B}"/>
          </ac:spMkLst>
        </pc:spChg>
      </pc:sldChg>
    </pc:docChg>
  </pc:docChgLst>
  <pc:docChgLst>
    <pc:chgData name="Sisk, Michael (mtsisk42)" userId="S::mtsisk42@tntech.edu::4d468ea9-1768-4010-9fe5-742d11b0051f" providerId="AD" clId="Web-{97785428-0170-6103-E8B3-90E69FD57F5F}"/>
    <pc:docChg chg="addSld delSld modSld sldOrd">
      <pc:chgData name="Sisk, Michael (mtsisk42)" userId="S::mtsisk42@tntech.edu::4d468ea9-1768-4010-9fe5-742d11b0051f" providerId="AD" clId="Web-{97785428-0170-6103-E8B3-90E69FD57F5F}" dt="2024-02-18T18:17:23.176" v="162" actId="20577"/>
      <pc:docMkLst>
        <pc:docMk/>
      </pc:docMkLst>
      <pc:sldChg chg="modSp">
        <pc:chgData name="Sisk, Michael (mtsisk42)" userId="S::mtsisk42@tntech.edu::4d468ea9-1768-4010-9fe5-742d11b0051f" providerId="AD" clId="Web-{97785428-0170-6103-E8B3-90E69FD57F5F}" dt="2024-02-18T17:51:37.950" v="0" actId="20577"/>
        <pc:sldMkLst>
          <pc:docMk/>
          <pc:sldMk cId="936212606" sldId="268"/>
        </pc:sldMkLst>
        <pc:spChg chg="mod">
          <ac:chgData name="Sisk, Michael (mtsisk42)" userId="S::mtsisk42@tntech.edu::4d468ea9-1768-4010-9fe5-742d11b0051f" providerId="AD" clId="Web-{97785428-0170-6103-E8B3-90E69FD57F5F}" dt="2024-02-18T17:51:37.950" v="0" actId="20577"/>
          <ac:spMkLst>
            <pc:docMk/>
            <pc:sldMk cId="936212606" sldId="268"/>
            <ac:spMk id="2" creationId="{1E08FF98-317E-46AE-89B0-607925E3A2D9}"/>
          </ac:spMkLst>
        </pc:spChg>
      </pc:sldChg>
      <pc:sldChg chg="addSp delSp modSp add ord replId">
        <pc:chgData name="Sisk, Michael (mtsisk42)" userId="S::mtsisk42@tntech.edu::4d468ea9-1768-4010-9fe5-742d11b0051f" providerId="AD" clId="Web-{97785428-0170-6103-E8B3-90E69FD57F5F}" dt="2024-02-18T18:13:10.608" v="97" actId="20577"/>
        <pc:sldMkLst>
          <pc:docMk/>
          <pc:sldMk cId="1935814274" sldId="271"/>
        </pc:sldMkLst>
        <pc:spChg chg="mod">
          <ac:chgData name="Sisk, Michael (mtsisk42)" userId="S::mtsisk42@tntech.edu::4d468ea9-1768-4010-9fe5-742d11b0051f" providerId="AD" clId="Web-{97785428-0170-6103-E8B3-90E69FD57F5F}" dt="2024-02-18T17:52:07.763" v="11" actId="20577"/>
          <ac:spMkLst>
            <pc:docMk/>
            <pc:sldMk cId="1935814274" sldId="271"/>
            <ac:spMk id="2" creationId="{1E08FF98-317E-46AE-89B0-607925E3A2D9}"/>
          </ac:spMkLst>
        </pc:spChg>
        <pc:spChg chg="mod">
          <ac:chgData name="Sisk, Michael (mtsisk42)" userId="S::mtsisk42@tntech.edu::4d468ea9-1768-4010-9fe5-742d11b0051f" providerId="AD" clId="Web-{97785428-0170-6103-E8B3-90E69FD57F5F}" dt="2024-02-18T18:13:10.608" v="97" actId="20577"/>
          <ac:spMkLst>
            <pc:docMk/>
            <pc:sldMk cId="1935814274" sldId="271"/>
            <ac:spMk id="3" creationId="{F5206CB3-FBDA-D550-70E5-740B63ED436B}"/>
          </ac:spMkLst>
        </pc:spChg>
        <pc:spChg chg="add del">
          <ac:chgData name="Sisk, Michael (mtsisk42)" userId="S::mtsisk42@tntech.edu::4d468ea9-1768-4010-9fe5-742d11b0051f" providerId="AD" clId="Web-{97785428-0170-6103-E8B3-90E69FD57F5F}" dt="2024-02-18T17:55:51.518" v="16"/>
          <ac:spMkLst>
            <pc:docMk/>
            <pc:sldMk cId="1935814274" sldId="271"/>
            <ac:spMk id="4" creationId="{E1A857C9-B8BA-DAE4-2E82-913097FA103F}"/>
          </ac:spMkLst>
        </pc:spChg>
        <pc:picChg chg="add mod">
          <ac:chgData name="Sisk, Michael (mtsisk42)" userId="S::mtsisk42@tntech.edu::4d468ea9-1768-4010-9fe5-742d11b0051f" providerId="AD" clId="Web-{97785428-0170-6103-E8B3-90E69FD57F5F}" dt="2024-02-18T17:57:11.317" v="33" actId="1076"/>
          <ac:picMkLst>
            <pc:docMk/>
            <pc:sldMk cId="1935814274" sldId="271"/>
            <ac:picMk id="5" creationId="{E930BE99-A39E-28A0-553B-92811A3448AB}"/>
          </ac:picMkLst>
        </pc:picChg>
        <pc:picChg chg="add del">
          <ac:chgData name="Sisk, Michael (mtsisk42)" userId="S::mtsisk42@tntech.edu::4d468ea9-1768-4010-9fe5-742d11b0051f" providerId="AD" clId="Web-{97785428-0170-6103-E8B3-90E69FD57F5F}" dt="2024-02-18T17:57:00.192" v="30"/>
          <ac:picMkLst>
            <pc:docMk/>
            <pc:sldMk cId="1935814274" sldId="271"/>
            <ac:picMk id="6" creationId="{7EB77F9E-7E4A-4A6D-F440-C90D6B08545D}"/>
          </ac:picMkLst>
        </pc:picChg>
      </pc:sldChg>
      <pc:sldChg chg="delSp modSp add replId">
        <pc:chgData name="Sisk, Michael (mtsisk42)" userId="S::mtsisk42@tntech.edu::4d468ea9-1768-4010-9fe5-742d11b0051f" providerId="AD" clId="Web-{97785428-0170-6103-E8B3-90E69FD57F5F}" dt="2024-02-18T18:17:23.176" v="162" actId="20577"/>
        <pc:sldMkLst>
          <pc:docMk/>
          <pc:sldMk cId="3675598175" sldId="272"/>
        </pc:sldMkLst>
        <pc:spChg chg="mod">
          <ac:chgData name="Sisk, Michael (mtsisk42)" userId="S::mtsisk42@tntech.edu::4d468ea9-1768-4010-9fe5-742d11b0051f" providerId="AD" clId="Web-{97785428-0170-6103-E8B3-90E69FD57F5F}" dt="2024-02-18T18:16:36.253" v="129" actId="20577"/>
          <ac:spMkLst>
            <pc:docMk/>
            <pc:sldMk cId="3675598175" sldId="272"/>
            <ac:spMk id="2" creationId="{1E08FF98-317E-46AE-89B0-607925E3A2D9}"/>
          </ac:spMkLst>
        </pc:spChg>
        <pc:spChg chg="mod">
          <ac:chgData name="Sisk, Michael (mtsisk42)" userId="S::mtsisk42@tntech.edu::4d468ea9-1768-4010-9fe5-742d11b0051f" providerId="AD" clId="Web-{97785428-0170-6103-E8B3-90E69FD57F5F}" dt="2024-02-18T18:17:23.176" v="162" actId="20577"/>
          <ac:spMkLst>
            <pc:docMk/>
            <pc:sldMk cId="3675598175" sldId="272"/>
            <ac:spMk id="3" creationId="{F5206CB3-FBDA-D550-70E5-740B63ED436B}"/>
          </ac:spMkLst>
        </pc:spChg>
        <pc:picChg chg="del">
          <ac:chgData name="Sisk, Michael (mtsisk42)" userId="S::mtsisk42@tntech.edu::4d468ea9-1768-4010-9fe5-742d11b0051f" providerId="AD" clId="Web-{97785428-0170-6103-E8B3-90E69FD57F5F}" dt="2024-02-18T18:16:50.003" v="159"/>
          <ac:picMkLst>
            <pc:docMk/>
            <pc:sldMk cId="3675598175" sldId="272"/>
            <ac:picMk id="5" creationId="{E930BE99-A39E-28A0-553B-92811A3448AB}"/>
          </ac:picMkLst>
        </pc:picChg>
      </pc:sldChg>
      <pc:sldChg chg="modSp add del replId">
        <pc:chgData name="Sisk, Michael (mtsisk42)" userId="S::mtsisk42@tntech.edu::4d468ea9-1768-4010-9fe5-742d11b0051f" providerId="AD" clId="Web-{97785428-0170-6103-E8B3-90E69FD57F5F}" dt="2024-02-18T18:16:10.674" v="103"/>
        <pc:sldMkLst>
          <pc:docMk/>
          <pc:sldMk cId="4169930900" sldId="272"/>
        </pc:sldMkLst>
        <pc:spChg chg="mod">
          <ac:chgData name="Sisk, Michael (mtsisk42)" userId="S::mtsisk42@tntech.edu::4d468ea9-1768-4010-9fe5-742d11b0051f" providerId="AD" clId="Web-{97785428-0170-6103-E8B3-90E69FD57F5F}" dt="2024-02-18T18:16:09.831" v="102" actId="20577"/>
          <ac:spMkLst>
            <pc:docMk/>
            <pc:sldMk cId="4169930900" sldId="272"/>
            <ac:spMk id="2" creationId="{1E08FF98-317E-46AE-89B0-607925E3A2D9}"/>
          </ac:spMkLst>
        </pc:spChg>
      </pc:sldChg>
    </pc:docChg>
  </pc:docChgLst>
  <pc:docChgLst>
    <pc:chgData name="Sisk, Michael (mtsisk42)" userId="S::mtsisk42@tntech.edu::4d468ea9-1768-4010-9fe5-742d11b0051f" providerId="AD" clId="Web-{3C6C3AC7-0ED0-C584-C3DE-E524D9F83DC1}"/>
    <pc:docChg chg="addSld modSld">
      <pc:chgData name="Sisk, Michael (mtsisk42)" userId="S::mtsisk42@tntech.edu::4d468ea9-1768-4010-9fe5-742d11b0051f" providerId="AD" clId="Web-{3C6C3AC7-0ED0-C584-C3DE-E524D9F83DC1}" dt="2024-01-26T19:52:52.160" v="152"/>
      <pc:docMkLst>
        <pc:docMk/>
      </pc:docMkLst>
      <pc:sldChg chg="modSp">
        <pc:chgData name="Sisk, Michael (mtsisk42)" userId="S::mtsisk42@tntech.edu::4d468ea9-1768-4010-9fe5-742d11b0051f" providerId="AD" clId="Web-{3C6C3AC7-0ED0-C584-C3DE-E524D9F83DC1}" dt="2024-01-26T19:44:45.721" v="54" actId="20577"/>
        <pc:sldMkLst>
          <pc:docMk/>
          <pc:sldMk cId="894955454" sldId="269"/>
        </pc:sldMkLst>
        <pc:spChg chg="mod">
          <ac:chgData name="Sisk, Michael (mtsisk42)" userId="S::mtsisk42@tntech.edu::4d468ea9-1768-4010-9fe5-742d11b0051f" providerId="AD" clId="Web-{3C6C3AC7-0ED0-C584-C3DE-E524D9F83DC1}" dt="2024-01-26T19:44:45.721" v="54" actId="20577"/>
          <ac:spMkLst>
            <pc:docMk/>
            <pc:sldMk cId="894955454" sldId="269"/>
            <ac:spMk id="3" creationId="{CDBD80CC-B48E-4E5C-0D17-83629EDEAD5A}"/>
          </ac:spMkLst>
        </pc:spChg>
      </pc:sldChg>
      <pc:sldChg chg="addSp modSp add replId">
        <pc:chgData name="Sisk, Michael (mtsisk42)" userId="S::mtsisk42@tntech.edu::4d468ea9-1768-4010-9fe5-742d11b0051f" providerId="AD" clId="Web-{3C6C3AC7-0ED0-C584-C3DE-E524D9F83DC1}" dt="2024-01-26T19:52:43.847" v="150" actId="1076"/>
        <pc:sldMkLst>
          <pc:docMk/>
          <pc:sldMk cId="4116214232" sldId="270"/>
        </pc:sldMkLst>
        <pc:spChg chg="mod">
          <ac:chgData name="Sisk, Michael (mtsisk42)" userId="S::mtsisk42@tntech.edu::4d468ea9-1768-4010-9fe5-742d11b0051f" providerId="AD" clId="Web-{3C6C3AC7-0ED0-C584-C3DE-E524D9F83DC1}" dt="2024-01-26T19:48:05.119" v="79" actId="20577"/>
          <ac:spMkLst>
            <pc:docMk/>
            <pc:sldMk cId="4116214232" sldId="270"/>
            <ac:spMk id="2" creationId="{5A2A6A75-2A8F-61BC-FE18-C7E06DEE1595}"/>
          </ac:spMkLst>
        </pc:spChg>
        <pc:spChg chg="mod">
          <ac:chgData name="Sisk, Michael (mtsisk42)" userId="S::mtsisk42@tntech.edu::4d468ea9-1768-4010-9fe5-742d11b0051f" providerId="AD" clId="Web-{3C6C3AC7-0ED0-C584-C3DE-E524D9F83DC1}" dt="2024-01-26T19:52:43.847" v="150" actId="1076"/>
          <ac:spMkLst>
            <pc:docMk/>
            <pc:sldMk cId="4116214232" sldId="270"/>
            <ac:spMk id="3" creationId="{F7369255-4951-2B78-1D9B-0D23BFCC274C}"/>
          </ac:spMkLst>
        </pc:spChg>
        <pc:picChg chg="add mod">
          <ac:chgData name="Sisk, Michael (mtsisk42)" userId="S::mtsisk42@tntech.edu::4d468ea9-1768-4010-9fe5-742d11b0051f" providerId="AD" clId="Web-{3C6C3AC7-0ED0-C584-C3DE-E524D9F83DC1}" dt="2024-01-26T19:50:49.421" v="149" actId="1076"/>
          <ac:picMkLst>
            <pc:docMk/>
            <pc:sldMk cId="4116214232" sldId="270"/>
            <ac:picMk id="4" creationId="{1B9B29D9-DD42-17ED-A981-3B4E605345E0}"/>
          </ac:picMkLst>
        </pc:picChg>
      </pc:sldChg>
      <pc:sldChg chg="delSp add replId">
        <pc:chgData name="Sisk, Michael (mtsisk42)" userId="S::mtsisk42@tntech.edu::4d468ea9-1768-4010-9fe5-742d11b0051f" providerId="AD" clId="Web-{3C6C3AC7-0ED0-C584-C3DE-E524D9F83DC1}" dt="2024-01-26T19:52:52.160" v="152"/>
        <pc:sldMkLst>
          <pc:docMk/>
          <pc:sldMk cId="3693245074" sldId="271"/>
        </pc:sldMkLst>
        <pc:picChg chg="del">
          <ac:chgData name="Sisk, Michael (mtsisk42)" userId="S::mtsisk42@tntech.edu::4d468ea9-1768-4010-9fe5-742d11b0051f" providerId="AD" clId="Web-{3C6C3AC7-0ED0-C584-C3DE-E524D9F83DC1}" dt="2024-01-26T19:52:52.160" v="152"/>
          <ac:picMkLst>
            <pc:docMk/>
            <pc:sldMk cId="3693245074" sldId="271"/>
            <ac:picMk id="4" creationId="{19761E23-C93A-963D-9917-5C94386850CB}"/>
          </ac:picMkLst>
        </pc:picChg>
      </pc:sldChg>
    </pc:docChg>
  </pc:docChgLst>
  <pc:docChgLst>
    <pc:chgData name="Sisk, Michael (mtsisk42)" userId="S::mtsisk42@tntech.edu::4d468ea9-1768-4010-9fe5-742d11b0051f" providerId="AD" clId="Web-{2B0359B3-8BC3-259F-DEDC-4EA6680F02DD}"/>
    <pc:docChg chg="addSld delSld modSld">
      <pc:chgData name="Sisk, Michael (mtsisk42)" userId="S::mtsisk42@tntech.edu::4d468ea9-1768-4010-9fe5-742d11b0051f" providerId="AD" clId="Web-{2B0359B3-8BC3-259F-DEDC-4EA6680F02DD}" dt="2024-01-28T17:58:54.793" v="258" actId="14100"/>
      <pc:docMkLst>
        <pc:docMk/>
      </pc:docMkLst>
      <pc:sldChg chg="modSp">
        <pc:chgData name="Sisk, Michael (mtsisk42)" userId="S::mtsisk42@tntech.edu::4d468ea9-1768-4010-9fe5-742d11b0051f" providerId="AD" clId="Web-{2B0359B3-8BC3-259F-DEDC-4EA6680F02DD}" dt="2024-01-28T17:40:19.113" v="178" actId="20577"/>
        <pc:sldMkLst>
          <pc:docMk/>
          <pc:sldMk cId="3693245074" sldId="271"/>
        </pc:sldMkLst>
        <pc:spChg chg="mod">
          <ac:chgData name="Sisk, Michael (mtsisk42)" userId="S::mtsisk42@tntech.edu::4d468ea9-1768-4010-9fe5-742d11b0051f" providerId="AD" clId="Web-{2B0359B3-8BC3-259F-DEDC-4EA6680F02DD}" dt="2024-01-28T17:38:34.392" v="94" actId="20577"/>
          <ac:spMkLst>
            <pc:docMk/>
            <pc:sldMk cId="3693245074" sldId="271"/>
            <ac:spMk id="2" creationId="{E1B052EE-D916-E1A7-678B-96597BC3E06E}"/>
          </ac:spMkLst>
        </pc:spChg>
        <pc:spChg chg="mod">
          <ac:chgData name="Sisk, Michael (mtsisk42)" userId="S::mtsisk42@tntech.edu::4d468ea9-1768-4010-9fe5-742d11b0051f" providerId="AD" clId="Web-{2B0359B3-8BC3-259F-DEDC-4EA6680F02DD}" dt="2024-01-28T17:40:19.113" v="178" actId="20577"/>
          <ac:spMkLst>
            <pc:docMk/>
            <pc:sldMk cId="3693245074" sldId="271"/>
            <ac:spMk id="3" creationId="{4C43D420-2B65-B2C9-7E97-1D13677A23C2}"/>
          </ac:spMkLst>
        </pc:spChg>
      </pc:sldChg>
      <pc:sldChg chg="addSp delSp modSp add replId">
        <pc:chgData name="Sisk, Michael (mtsisk42)" userId="S::mtsisk42@tntech.edu::4d468ea9-1768-4010-9fe5-742d11b0051f" providerId="AD" clId="Web-{2B0359B3-8BC3-259F-DEDC-4EA6680F02DD}" dt="2024-01-28T17:44:46.228" v="221" actId="1076"/>
        <pc:sldMkLst>
          <pc:docMk/>
          <pc:sldMk cId="2456768552" sldId="272"/>
        </pc:sldMkLst>
        <pc:spChg chg="mod">
          <ac:chgData name="Sisk, Michael (mtsisk42)" userId="S::mtsisk42@tntech.edu::4d468ea9-1768-4010-9fe5-742d11b0051f" providerId="AD" clId="Web-{2B0359B3-8BC3-259F-DEDC-4EA6680F02DD}" dt="2024-01-28T17:42:31.960" v="204" actId="20577"/>
          <ac:spMkLst>
            <pc:docMk/>
            <pc:sldMk cId="2456768552" sldId="272"/>
            <ac:spMk id="2" creationId="{EA1E70AB-2A0C-EC85-777C-B185A2E4C141}"/>
          </ac:spMkLst>
        </pc:spChg>
        <pc:spChg chg="del">
          <ac:chgData name="Sisk, Michael (mtsisk42)" userId="S::mtsisk42@tntech.edu::4d468ea9-1768-4010-9fe5-742d11b0051f" providerId="AD" clId="Web-{2B0359B3-8BC3-259F-DEDC-4EA6680F02DD}" dt="2024-01-28T17:40:29.129" v="180"/>
          <ac:spMkLst>
            <pc:docMk/>
            <pc:sldMk cId="2456768552" sldId="272"/>
            <ac:spMk id="3" creationId="{D6A62AD5-E50C-A6BE-DF1B-3D926EF3844D}"/>
          </ac:spMkLst>
        </pc:spChg>
        <pc:spChg chg="add del mod">
          <ac:chgData name="Sisk, Michael (mtsisk42)" userId="S::mtsisk42@tntech.edu::4d468ea9-1768-4010-9fe5-742d11b0051f" providerId="AD" clId="Web-{2B0359B3-8BC3-259F-DEDC-4EA6680F02DD}" dt="2024-01-28T17:40:32.661" v="181"/>
          <ac:spMkLst>
            <pc:docMk/>
            <pc:sldMk cId="2456768552" sldId="272"/>
            <ac:spMk id="5" creationId="{932282AB-F19F-0837-9FBB-BB2616717B3C}"/>
          </ac:spMkLst>
        </pc:spChg>
        <pc:picChg chg="add mod">
          <ac:chgData name="Sisk, Michael (mtsisk42)" userId="S::mtsisk42@tntech.edu::4d468ea9-1768-4010-9fe5-742d11b0051f" providerId="AD" clId="Web-{2B0359B3-8BC3-259F-DEDC-4EA6680F02DD}" dt="2024-01-28T17:44:46.228" v="221" actId="1076"/>
          <ac:picMkLst>
            <pc:docMk/>
            <pc:sldMk cId="2456768552" sldId="272"/>
            <ac:picMk id="7" creationId="{F93952E3-4CBC-638F-5C4B-4C669EB8DBD5}"/>
          </ac:picMkLst>
        </pc:picChg>
      </pc:sldChg>
      <pc:sldChg chg="addSp delSp modSp add replId">
        <pc:chgData name="Sisk, Michael (mtsisk42)" userId="S::mtsisk42@tntech.edu::4d468ea9-1768-4010-9fe5-742d11b0051f" providerId="AD" clId="Web-{2B0359B3-8BC3-259F-DEDC-4EA6680F02DD}" dt="2024-01-28T17:46:10.574" v="230" actId="1076"/>
        <pc:sldMkLst>
          <pc:docMk/>
          <pc:sldMk cId="2343665540" sldId="273"/>
        </pc:sldMkLst>
        <pc:spChg chg="del mod">
          <ac:chgData name="Sisk, Michael (mtsisk42)" userId="S::mtsisk42@tntech.edu::4d468ea9-1768-4010-9fe5-742d11b0051f" providerId="AD" clId="Web-{2B0359B3-8BC3-259F-DEDC-4EA6680F02DD}" dt="2024-01-28T17:45:36.120" v="223"/>
          <ac:spMkLst>
            <pc:docMk/>
            <pc:sldMk cId="2343665540" sldId="273"/>
            <ac:spMk id="2" creationId="{014DE91B-1C6C-65BF-D260-15A6F954DF6E}"/>
          </ac:spMkLst>
        </pc:spChg>
        <pc:picChg chg="add del mod">
          <ac:chgData name="Sisk, Michael (mtsisk42)" userId="S::mtsisk42@tntech.edu::4d468ea9-1768-4010-9fe5-742d11b0051f" providerId="AD" clId="Web-{2B0359B3-8BC3-259F-DEDC-4EA6680F02DD}" dt="2024-01-28T17:44:29.228" v="216"/>
          <ac:picMkLst>
            <pc:docMk/>
            <pc:sldMk cId="2343665540" sldId="273"/>
            <ac:picMk id="3" creationId="{BD5E9894-8DC2-24F4-3B7D-AECC9EC40945}"/>
          </ac:picMkLst>
        </pc:picChg>
        <pc:picChg chg="add mod">
          <ac:chgData name="Sisk, Michael (mtsisk42)" userId="S::mtsisk42@tntech.edu::4d468ea9-1768-4010-9fe5-742d11b0051f" providerId="AD" clId="Web-{2B0359B3-8BC3-259F-DEDC-4EA6680F02DD}" dt="2024-01-28T17:46:10.574" v="230" actId="1076"/>
          <ac:picMkLst>
            <pc:docMk/>
            <pc:sldMk cId="2343665540" sldId="273"/>
            <ac:picMk id="4" creationId="{23B79F7D-BB3B-4C03-69E8-70FEE0B4DD16}"/>
          </ac:picMkLst>
        </pc:picChg>
        <pc:picChg chg="del">
          <ac:chgData name="Sisk, Michael (mtsisk42)" userId="S::mtsisk42@tntech.edu::4d468ea9-1768-4010-9fe5-742d11b0051f" providerId="AD" clId="Web-{2B0359B3-8BC3-259F-DEDC-4EA6680F02DD}" dt="2024-01-28T17:43:06.711" v="213"/>
          <ac:picMkLst>
            <pc:docMk/>
            <pc:sldMk cId="2343665540" sldId="273"/>
            <ac:picMk id="7" creationId="{E0ADA0B5-6FAA-84E0-2105-412DB39617E9}"/>
          </ac:picMkLst>
        </pc:picChg>
      </pc:sldChg>
      <pc:sldChg chg="addSp delSp new del">
        <pc:chgData name="Sisk, Michael (mtsisk42)" userId="S::mtsisk42@tntech.edu::4d468ea9-1768-4010-9fe5-742d11b0051f" providerId="AD" clId="Web-{2B0359B3-8BC3-259F-DEDC-4EA6680F02DD}" dt="2024-01-28T17:43:00.820" v="211"/>
        <pc:sldMkLst>
          <pc:docMk/>
          <pc:sldMk cId="4026383384" sldId="273"/>
        </pc:sldMkLst>
        <pc:spChg chg="add del">
          <ac:chgData name="Sisk, Michael (mtsisk42)" userId="S::mtsisk42@tntech.edu::4d468ea9-1768-4010-9fe5-742d11b0051f" providerId="AD" clId="Web-{2B0359B3-8BC3-259F-DEDC-4EA6680F02DD}" dt="2024-01-28T17:42:52.960" v="209"/>
          <ac:spMkLst>
            <pc:docMk/>
            <pc:sldMk cId="4026383384" sldId="273"/>
            <ac:spMk id="2" creationId="{2192F002-E80B-1245-8AE1-11E78277AD1E}"/>
          </ac:spMkLst>
        </pc:spChg>
        <pc:spChg chg="del">
          <ac:chgData name="Sisk, Michael (mtsisk42)" userId="S::mtsisk42@tntech.edu::4d468ea9-1768-4010-9fe5-742d11b0051f" providerId="AD" clId="Web-{2B0359B3-8BC3-259F-DEDC-4EA6680F02DD}" dt="2024-01-28T17:42:55.476" v="210"/>
          <ac:spMkLst>
            <pc:docMk/>
            <pc:sldMk cId="4026383384" sldId="273"/>
            <ac:spMk id="3" creationId="{C3630138-F21B-BD08-1927-01B877B012B6}"/>
          </ac:spMkLst>
        </pc:spChg>
      </pc:sldChg>
      <pc:sldChg chg="addSp delSp modSp add replId">
        <pc:chgData name="Sisk, Michael (mtsisk42)" userId="S::mtsisk42@tntech.edu::4d468ea9-1768-4010-9fe5-742d11b0051f" providerId="AD" clId="Web-{2B0359B3-8BC3-259F-DEDC-4EA6680F02DD}" dt="2024-01-28T17:58:33.277" v="251" actId="14100"/>
        <pc:sldMkLst>
          <pc:docMk/>
          <pc:sldMk cId="2117297736" sldId="274"/>
        </pc:sldMkLst>
        <pc:picChg chg="add mod">
          <ac:chgData name="Sisk, Michael (mtsisk42)" userId="S::mtsisk42@tntech.edu::4d468ea9-1768-4010-9fe5-742d11b0051f" providerId="AD" clId="Web-{2B0359B3-8BC3-259F-DEDC-4EA6680F02DD}" dt="2024-01-28T17:58:33.277" v="251" actId="14100"/>
          <ac:picMkLst>
            <pc:docMk/>
            <pc:sldMk cId="2117297736" sldId="274"/>
            <ac:picMk id="2" creationId="{B4B4593C-AE16-8E71-85EF-63C64595C272}"/>
          </ac:picMkLst>
        </pc:picChg>
        <pc:picChg chg="del">
          <ac:chgData name="Sisk, Michael (mtsisk42)" userId="S::mtsisk42@tntech.edu::4d468ea9-1768-4010-9fe5-742d11b0051f" providerId="AD" clId="Web-{2B0359B3-8BC3-259F-DEDC-4EA6680F02DD}" dt="2024-01-28T17:55:27.445" v="232"/>
          <ac:picMkLst>
            <pc:docMk/>
            <pc:sldMk cId="2117297736" sldId="274"/>
            <ac:picMk id="4" creationId="{605A46DF-F9AF-0AA8-CEAF-4AA58008524D}"/>
          </ac:picMkLst>
        </pc:picChg>
      </pc:sldChg>
      <pc:sldChg chg="addSp delSp modSp add replId">
        <pc:chgData name="Sisk, Michael (mtsisk42)" userId="S::mtsisk42@tntech.edu::4d468ea9-1768-4010-9fe5-742d11b0051f" providerId="AD" clId="Web-{2B0359B3-8BC3-259F-DEDC-4EA6680F02DD}" dt="2024-01-28T17:57:01.650" v="241" actId="1076"/>
        <pc:sldMkLst>
          <pc:docMk/>
          <pc:sldMk cId="3858704458" sldId="275"/>
        </pc:sldMkLst>
        <pc:spChg chg="del mod">
          <ac:chgData name="Sisk, Michael (mtsisk42)" userId="S::mtsisk42@tntech.edu::4d468ea9-1768-4010-9fe5-742d11b0051f" providerId="AD" clId="Web-{2B0359B3-8BC3-259F-DEDC-4EA6680F02DD}" dt="2024-01-28T17:56:17.399" v="236"/>
          <ac:spMkLst>
            <pc:docMk/>
            <pc:sldMk cId="3858704458" sldId="275"/>
            <ac:spMk id="2" creationId="{5F953CC3-3CD2-65CC-5A89-7BF670D40306}"/>
          </ac:spMkLst>
        </pc:spChg>
        <pc:spChg chg="add del mod">
          <ac:chgData name="Sisk, Michael (mtsisk42)" userId="S::mtsisk42@tntech.edu::4d468ea9-1768-4010-9fe5-742d11b0051f" providerId="AD" clId="Web-{2B0359B3-8BC3-259F-DEDC-4EA6680F02DD}" dt="2024-01-28T17:56:20.071" v="237"/>
          <ac:spMkLst>
            <pc:docMk/>
            <pc:sldMk cId="3858704458" sldId="275"/>
            <ac:spMk id="4" creationId="{A737AE03-48DA-1F9B-54BA-A09957C7517A}"/>
          </ac:spMkLst>
        </pc:spChg>
        <pc:picChg chg="add mod">
          <ac:chgData name="Sisk, Michael (mtsisk42)" userId="S::mtsisk42@tntech.edu::4d468ea9-1768-4010-9fe5-742d11b0051f" providerId="AD" clId="Web-{2B0359B3-8BC3-259F-DEDC-4EA6680F02DD}" dt="2024-01-28T17:57:01.650" v="241" actId="1076"/>
          <ac:picMkLst>
            <pc:docMk/>
            <pc:sldMk cId="3858704458" sldId="275"/>
            <ac:picMk id="5" creationId="{3155A6C2-18D5-1768-76DF-64D70AB4078A}"/>
          </ac:picMkLst>
        </pc:picChg>
        <pc:picChg chg="del">
          <ac:chgData name="Sisk, Michael (mtsisk42)" userId="S::mtsisk42@tntech.edu::4d468ea9-1768-4010-9fe5-742d11b0051f" providerId="AD" clId="Web-{2B0359B3-8BC3-259F-DEDC-4EA6680F02DD}" dt="2024-01-28T17:56:06.883" v="234"/>
          <ac:picMkLst>
            <pc:docMk/>
            <pc:sldMk cId="3858704458" sldId="275"/>
            <ac:picMk id="7" creationId="{A02889DC-0704-533D-F42E-D10D74DDF3AB}"/>
          </ac:picMkLst>
        </pc:picChg>
      </pc:sldChg>
      <pc:sldChg chg="addSp delSp modSp add replId">
        <pc:chgData name="Sisk, Michael (mtsisk42)" userId="S::mtsisk42@tntech.edu::4d468ea9-1768-4010-9fe5-742d11b0051f" providerId="AD" clId="Web-{2B0359B3-8BC3-259F-DEDC-4EA6680F02DD}" dt="2024-01-28T17:58:54.793" v="258" actId="14100"/>
        <pc:sldMkLst>
          <pc:docMk/>
          <pc:sldMk cId="2088337580" sldId="276"/>
        </pc:sldMkLst>
        <pc:picChg chg="del">
          <ac:chgData name="Sisk, Michael (mtsisk42)" userId="S::mtsisk42@tntech.edu::4d468ea9-1768-4010-9fe5-742d11b0051f" providerId="AD" clId="Web-{2B0359B3-8BC3-259F-DEDC-4EA6680F02DD}" dt="2024-01-28T17:58:38.058" v="253"/>
          <ac:picMkLst>
            <pc:docMk/>
            <pc:sldMk cId="2088337580" sldId="276"/>
            <ac:picMk id="2" creationId="{70C1FAE9-D8E8-5B4A-4B12-FA95A198BE0D}"/>
          </ac:picMkLst>
        </pc:picChg>
        <pc:picChg chg="add mod">
          <ac:chgData name="Sisk, Michael (mtsisk42)" userId="S::mtsisk42@tntech.edu::4d468ea9-1768-4010-9fe5-742d11b0051f" providerId="AD" clId="Web-{2B0359B3-8BC3-259F-DEDC-4EA6680F02DD}" dt="2024-01-28T17:58:54.793" v="258" actId="14100"/>
          <ac:picMkLst>
            <pc:docMk/>
            <pc:sldMk cId="2088337580" sldId="276"/>
            <ac:picMk id="3" creationId="{1BD07B76-6DBD-93EA-87A3-ACE47C4C1B79}"/>
          </ac:picMkLst>
        </pc:picChg>
      </pc:sldChg>
    </pc:docChg>
  </pc:docChgLst>
  <pc:docChgLst>
    <pc:chgData name="Sisk, Michael (mtsisk42)" userId="S::mtsisk42@tntech.edu::4d468ea9-1768-4010-9fe5-742d11b0051f" providerId="AD" clId="Web-{B9F49B7C-BF5C-39AE-54E4-C35230DCA036}"/>
    <pc:docChg chg="addSld delSld modSld sldOrd">
      <pc:chgData name="Sisk, Michael (mtsisk42)" userId="S::mtsisk42@tntech.edu::4d468ea9-1768-4010-9fe5-742d11b0051f" providerId="AD" clId="Web-{B9F49B7C-BF5C-39AE-54E4-C35230DCA036}" dt="2024-02-16T14:26:42.767" v="326" actId="1076"/>
      <pc:docMkLst>
        <pc:docMk/>
      </pc:docMkLst>
      <pc:sldChg chg="del">
        <pc:chgData name="Sisk, Michael (mtsisk42)" userId="S::mtsisk42@tntech.edu::4d468ea9-1768-4010-9fe5-742d11b0051f" providerId="AD" clId="Web-{B9F49B7C-BF5C-39AE-54E4-C35230DCA036}" dt="2024-02-16T14:09:24.705" v="140"/>
        <pc:sldMkLst>
          <pc:docMk/>
          <pc:sldMk cId="388612530" sldId="258"/>
        </pc:sldMkLst>
      </pc:sldChg>
      <pc:sldChg chg="modSp ord">
        <pc:chgData name="Sisk, Michael (mtsisk42)" userId="S::mtsisk42@tntech.edu::4d468ea9-1768-4010-9fe5-742d11b0051f" providerId="AD" clId="Web-{B9F49B7C-BF5C-39AE-54E4-C35230DCA036}" dt="2024-02-16T14:10:46.411" v="156" actId="20577"/>
        <pc:sldMkLst>
          <pc:docMk/>
          <pc:sldMk cId="1922309526" sldId="262"/>
        </pc:sldMkLst>
        <pc:spChg chg="mod">
          <ac:chgData name="Sisk, Michael (mtsisk42)" userId="S::mtsisk42@tntech.edu::4d468ea9-1768-4010-9fe5-742d11b0051f" providerId="AD" clId="Web-{B9F49B7C-BF5C-39AE-54E4-C35230DCA036}" dt="2024-02-16T14:10:46.411" v="156" actId="20577"/>
          <ac:spMkLst>
            <pc:docMk/>
            <pc:sldMk cId="1922309526" sldId="262"/>
            <ac:spMk id="3" creationId="{F5206CB3-FBDA-D550-70E5-740B63ED436B}"/>
          </ac:spMkLst>
        </pc:spChg>
      </pc:sldChg>
      <pc:sldChg chg="modSp ord">
        <pc:chgData name="Sisk, Michael (mtsisk42)" userId="S::mtsisk42@tntech.edu::4d468ea9-1768-4010-9fe5-742d11b0051f" providerId="AD" clId="Web-{B9F49B7C-BF5C-39AE-54E4-C35230DCA036}" dt="2024-02-16T14:10:01.738" v="145" actId="20577"/>
        <pc:sldMkLst>
          <pc:docMk/>
          <pc:sldMk cId="1022168033" sldId="265"/>
        </pc:sldMkLst>
        <pc:spChg chg="mod">
          <ac:chgData name="Sisk, Michael (mtsisk42)" userId="S::mtsisk42@tntech.edu::4d468ea9-1768-4010-9fe5-742d11b0051f" providerId="AD" clId="Web-{B9F49B7C-BF5C-39AE-54E4-C35230DCA036}" dt="2024-02-16T14:10:01.738" v="145" actId="20577"/>
          <ac:spMkLst>
            <pc:docMk/>
            <pc:sldMk cId="1022168033" sldId="265"/>
            <ac:spMk id="3" creationId="{24FE27C9-0332-E6CF-865D-0A127AE2F096}"/>
          </ac:spMkLst>
        </pc:spChg>
      </pc:sldChg>
      <pc:sldChg chg="del">
        <pc:chgData name="Sisk, Michael (mtsisk42)" userId="S::mtsisk42@tntech.edu::4d468ea9-1768-4010-9fe5-742d11b0051f" providerId="AD" clId="Web-{B9F49B7C-BF5C-39AE-54E4-C35230DCA036}" dt="2024-02-16T14:10:48.708" v="157"/>
        <pc:sldMkLst>
          <pc:docMk/>
          <pc:sldMk cId="1832802545" sldId="266"/>
        </pc:sldMkLst>
      </pc:sldChg>
      <pc:sldChg chg="ord">
        <pc:chgData name="Sisk, Michael (mtsisk42)" userId="S::mtsisk42@tntech.edu::4d468ea9-1768-4010-9fe5-742d11b0051f" providerId="AD" clId="Web-{B9F49B7C-BF5C-39AE-54E4-C35230DCA036}" dt="2024-02-16T14:09:07.002" v="137"/>
        <pc:sldMkLst>
          <pc:docMk/>
          <pc:sldMk cId="3867732179" sldId="267"/>
        </pc:sldMkLst>
      </pc:sldChg>
      <pc:sldChg chg="modSp add replId">
        <pc:chgData name="Sisk, Michael (mtsisk42)" userId="S::mtsisk42@tntech.edu::4d468ea9-1768-4010-9fe5-742d11b0051f" providerId="AD" clId="Web-{B9F49B7C-BF5C-39AE-54E4-C35230DCA036}" dt="2024-02-16T14:08:22.594" v="131" actId="20577"/>
        <pc:sldMkLst>
          <pc:docMk/>
          <pc:sldMk cId="936212606" sldId="268"/>
        </pc:sldMkLst>
        <pc:spChg chg="mod">
          <ac:chgData name="Sisk, Michael (mtsisk42)" userId="S::mtsisk42@tntech.edu::4d468ea9-1768-4010-9fe5-742d11b0051f" providerId="AD" clId="Web-{B9F49B7C-BF5C-39AE-54E4-C35230DCA036}" dt="2024-02-16T14:08:22.594" v="131" actId="20577"/>
          <ac:spMkLst>
            <pc:docMk/>
            <pc:sldMk cId="936212606" sldId="268"/>
            <ac:spMk id="2" creationId="{1E08FF98-317E-46AE-89B0-607925E3A2D9}"/>
          </ac:spMkLst>
        </pc:spChg>
        <pc:spChg chg="mod">
          <ac:chgData name="Sisk, Michael (mtsisk42)" userId="S::mtsisk42@tntech.edu::4d468ea9-1768-4010-9fe5-742d11b0051f" providerId="AD" clId="Web-{B9F49B7C-BF5C-39AE-54E4-C35230DCA036}" dt="2024-02-16T14:07:31.749" v="120" actId="20577"/>
          <ac:spMkLst>
            <pc:docMk/>
            <pc:sldMk cId="936212606" sldId="268"/>
            <ac:spMk id="3" creationId="{F5206CB3-FBDA-D550-70E5-740B63ED436B}"/>
          </ac:spMkLst>
        </pc:spChg>
      </pc:sldChg>
      <pc:sldChg chg="delSp add del replId">
        <pc:chgData name="Sisk, Michael (mtsisk42)" userId="S::mtsisk42@tntech.edu::4d468ea9-1768-4010-9fe5-742d11b0051f" providerId="AD" clId="Web-{B9F49B7C-BF5C-39AE-54E4-C35230DCA036}" dt="2024-02-16T14:13:51.244" v="160"/>
        <pc:sldMkLst>
          <pc:docMk/>
          <pc:sldMk cId="1613152790" sldId="269"/>
        </pc:sldMkLst>
        <pc:picChg chg="del">
          <ac:chgData name="Sisk, Michael (mtsisk42)" userId="S::mtsisk42@tntech.edu::4d468ea9-1768-4010-9fe5-742d11b0051f" providerId="AD" clId="Web-{B9F49B7C-BF5C-39AE-54E4-C35230DCA036}" dt="2024-02-16T14:13:46.900" v="159"/>
          <ac:picMkLst>
            <pc:docMk/>
            <pc:sldMk cId="1613152790" sldId="269"/>
            <ac:picMk id="4" creationId="{ADA43839-03CD-2C7C-5436-0E2384D79042}"/>
          </ac:picMkLst>
        </pc:picChg>
      </pc:sldChg>
      <pc:sldChg chg="addSp modSp add ord replId">
        <pc:chgData name="Sisk, Michael (mtsisk42)" userId="S::mtsisk42@tntech.edu::4d468ea9-1768-4010-9fe5-742d11b0051f" providerId="AD" clId="Web-{B9F49B7C-BF5C-39AE-54E4-C35230DCA036}" dt="2024-02-16T14:25:07.655" v="315" actId="1076"/>
        <pc:sldMkLst>
          <pc:docMk/>
          <pc:sldMk cId="1644660941" sldId="269"/>
        </pc:sldMkLst>
        <pc:spChg chg="mod">
          <ac:chgData name="Sisk, Michael (mtsisk42)" userId="S::mtsisk42@tntech.edu::4d468ea9-1768-4010-9fe5-742d11b0051f" providerId="AD" clId="Web-{B9F49B7C-BF5C-39AE-54E4-C35230DCA036}" dt="2024-02-16T14:15:56.670" v="169" actId="20577"/>
          <ac:spMkLst>
            <pc:docMk/>
            <pc:sldMk cId="1644660941" sldId="269"/>
            <ac:spMk id="2" creationId="{1E08FF98-317E-46AE-89B0-607925E3A2D9}"/>
          </ac:spMkLst>
        </pc:spChg>
        <pc:spChg chg="mod">
          <ac:chgData name="Sisk, Michael (mtsisk42)" userId="S::mtsisk42@tntech.edu::4d468ea9-1768-4010-9fe5-742d11b0051f" providerId="AD" clId="Web-{B9F49B7C-BF5C-39AE-54E4-C35230DCA036}" dt="2024-02-16T14:25:05.451" v="313" actId="20577"/>
          <ac:spMkLst>
            <pc:docMk/>
            <pc:sldMk cId="1644660941" sldId="269"/>
            <ac:spMk id="3" creationId="{F5206CB3-FBDA-D550-70E5-740B63ED436B}"/>
          </ac:spMkLst>
        </pc:spChg>
        <pc:picChg chg="add mod">
          <ac:chgData name="Sisk, Michael (mtsisk42)" userId="S::mtsisk42@tntech.edu::4d468ea9-1768-4010-9fe5-742d11b0051f" providerId="AD" clId="Web-{B9F49B7C-BF5C-39AE-54E4-C35230DCA036}" dt="2024-02-16T14:25:07.655" v="315" actId="1076"/>
          <ac:picMkLst>
            <pc:docMk/>
            <pc:sldMk cId="1644660941" sldId="269"/>
            <ac:picMk id="4" creationId="{E703FEFF-9A7B-495F-14B3-1EFC87D5C825}"/>
          </ac:picMkLst>
        </pc:picChg>
      </pc:sldChg>
      <pc:sldChg chg="addSp delSp modSp add del replId">
        <pc:chgData name="Sisk, Michael (mtsisk42)" userId="S::mtsisk42@tntech.edu::4d468ea9-1768-4010-9fe5-742d11b0051f" providerId="AD" clId="Web-{B9F49B7C-BF5C-39AE-54E4-C35230DCA036}" dt="2024-02-16T14:09:08.502" v="138"/>
        <pc:sldMkLst>
          <pc:docMk/>
          <pc:sldMk cId="2386692281" sldId="269"/>
        </pc:sldMkLst>
        <pc:spChg chg="del">
          <ac:chgData name="Sisk, Michael (mtsisk42)" userId="S::mtsisk42@tntech.edu::4d468ea9-1768-4010-9fe5-742d11b0051f" providerId="AD" clId="Web-{B9F49B7C-BF5C-39AE-54E4-C35230DCA036}" dt="2024-02-16T14:08:58.064" v="133"/>
          <ac:spMkLst>
            <pc:docMk/>
            <pc:sldMk cId="2386692281" sldId="269"/>
            <ac:spMk id="2" creationId="{1E08FF98-317E-46AE-89B0-607925E3A2D9}"/>
          </ac:spMkLst>
        </pc:spChg>
        <pc:spChg chg="del">
          <ac:chgData name="Sisk, Michael (mtsisk42)" userId="S::mtsisk42@tntech.edu::4d468ea9-1768-4010-9fe5-742d11b0051f" providerId="AD" clId="Web-{B9F49B7C-BF5C-39AE-54E4-C35230DCA036}" dt="2024-02-16T14:09:00.439" v="134"/>
          <ac:spMkLst>
            <pc:docMk/>
            <pc:sldMk cId="2386692281" sldId="269"/>
            <ac:spMk id="3" creationId="{F5206CB3-FBDA-D550-70E5-740B63ED436B}"/>
          </ac:spMkLst>
        </pc:spChg>
        <pc:spChg chg="add del mod">
          <ac:chgData name="Sisk, Michael (mtsisk42)" userId="S::mtsisk42@tntech.edu::4d468ea9-1768-4010-9fe5-742d11b0051f" providerId="AD" clId="Web-{B9F49B7C-BF5C-39AE-54E4-C35230DCA036}" dt="2024-02-16T14:09:02.580" v="135"/>
          <ac:spMkLst>
            <pc:docMk/>
            <pc:sldMk cId="2386692281" sldId="269"/>
            <ac:spMk id="5" creationId="{AE160877-356E-3B8B-7F38-FC9DA7971D99}"/>
          </ac:spMkLst>
        </pc:spChg>
        <pc:spChg chg="add del mod">
          <ac:chgData name="Sisk, Michael (mtsisk42)" userId="S::mtsisk42@tntech.edu::4d468ea9-1768-4010-9fe5-742d11b0051f" providerId="AD" clId="Web-{B9F49B7C-BF5C-39AE-54E4-C35230DCA036}" dt="2024-02-16T14:09:03.689" v="136"/>
          <ac:spMkLst>
            <pc:docMk/>
            <pc:sldMk cId="2386692281" sldId="269"/>
            <ac:spMk id="7" creationId="{2F87436D-F777-A565-5E5C-2BF84DF0BC95}"/>
          </ac:spMkLst>
        </pc:spChg>
      </pc:sldChg>
      <pc:sldChg chg="addSp delSp modSp add replId">
        <pc:chgData name="Sisk, Michael (mtsisk42)" userId="S::mtsisk42@tntech.edu::4d468ea9-1768-4010-9fe5-742d11b0051f" providerId="AD" clId="Web-{B9F49B7C-BF5C-39AE-54E4-C35230DCA036}" dt="2024-02-16T14:26:42.767" v="326" actId="1076"/>
        <pc:sldMkLst>
          <pc:docMk/>
          <pc:sldMk cId="46114945" sldId="270"/>
        </pc:sldMkLst>
        <pc:spChg chg="mod">
          <ac:chgData name="Sisk, Michael (mtsisk42)" userId="S::mtsisk42@tntech.edu::4d468ea9-1768-4010-9fe5-742d11b0051f" providerId="AD" clId="Web-{B9F49B7C-BF5C-39AE-54E4-C35230DCA036}" dt="2024-02-16T14:25:43.109" v="320" actId="20577"/>
          <ac:spMkLst>
            <pc:docMk/>
            <pc:sldMk cId="46114945" sldId="270"/>
            <ac:spMk id="2" creationId="{1E08FF98-317E-46AE-89B0-607925E3A2D9}"/>
          </ac:spMkLst>
        </pc:spChg>
        <pc:spChg chg="mod">
          <ac:chgData name="Sisk, Michael (mtsisk42)" userId="S::mtsisk42@tntech.edu::4d468ea9-1768-4010-9fe5-742d11b0051f" providerId="AD" clId="Web-{B9F49B7C-BF5C-39AE-54E4-C35230DCA036}" dt="2024-02-16T14:25:36.390" v="318" actId="20577"/>
          <ac:spMkLst>
            <pc:docMk/>
            <pc:sldMk cId="46114945" sldId="270"/>
            <ac:spMk id="3" creationId="{F5206CB3-FBDA-D550-70E5-740B63ED436B}"/>
          </ac:spMkLst>
        </pc:spChg>
        <pc:picChg chg="del">
          <ac:chgData name="Sisk, Michael (mtsisk42)" userId="S::mtsisk42@tntech.edu::4d468ea9-1768-4010-9fe5-742d11b0051f" providerId="AD" clId="Web-{B9F49B7C-BF5C-39AE-54E4-C35230DCA036}" dt="2024-02-16T14:25:32.265" v="317"/>
          <ac:picMkLst>
            <pc:docMk/>
            <pc:sldMk cId="46114945" sldId="270"/>
            <ac:picMk id="4" creationId="{E703FEFF-9A7B-495F-14B3-1EFC87D5C825}"/>
          </ac:picMkLst>
        </pc:picChg>
        <pc:picChg chg="add mod">
          <ac:chgData name="Sisk, Michael (mtsisk42)" userId="S::mtsisk42@tntech.edu::4d468ea9-1768-4010-9fe5-742d11b0051f" providerId="AD" clId="Web-{B9F49B7C-BF5C-39AE-54E4-C35230DCA036}" dt="2024-02-16T14:26:42.767" v="326" actId="1076"/>
          <ac:picMkLst>
            <pc:docMk/>
            <pc:sldMk cId="46114945" sldId="270"/>
            <ac:picMk id="5" creationId="{6954C72E-0492-90A2-8E9C-7EB394D9C190}"/>
          </ac:picMkLst>
        </pc:picChg>
      </pc:sldChg>
    </pc:docChg>
  </pc:docChgLst>
  <pc:docChgLst>
    <pc:chgData name="Sisk, Michael (mtsisk42)" userId="S::mtsisk42@tntech.edu::4d468ea9-1768-4010-9fe5-742d11b0051f" providerId="AD" clId="Web-{1B9F0799-F48E-1449-D760-73579A6CBCC4}"/>
    <pc:docChg chg="modSld">
      <pc:chgData name="Sisk, Michael (mtsisk42)" userId="S::mtsisk42@tntech.edu::4d468ea9-1768-4010-9fe5-742d11b0051f" providerId="AD" clId="Web-{1B9F0799-F48E-1449-D760-73579A6CBCC4}" dt="2024-02-26T13:59:16.582" v="42" actId="20577"/>
      <pc:docMkLst>
        <pc:docMk/>
      </pc:docMkLst>
      <pc:sldChg chg="modSp">
        <pc:chgData name="Sisk, Michael (mtsisk42)" userId="S::mtsisk42@tntech.edu::4d468ea9-1768-4010-9fe5-742d11b0051f" providerId="AD" clId="Web-{1B9F0799-F48E-1449-D760-73579A6CBCC4}" dt="2024-02-26T13:59:16.582" v="42" actId="20577"/>
        <pc:sldMkLst>
          <pc:docMk/>
          <pc:sldMk cId="1935814274" sldId="271"/>
        </pc:sldMkLst>
        <pc:spChg chg="mod">
          <ac:chgData name="Sisk, Michael (mtsisk42)" userId="S::mtsisk42@tntech.edu::4d468ea9-1768-4010-9fe5-742d11b0051f" providerId="AD" clId="Web-{1B9F0799-F48E-1449-D760-73579A6CBCC4}" dt="2024-02-26T13:59:16.582" v="42" actId="20577"/>
          <ac:spMkLst>
            <pc:docMk/>
            <pc:sldMk cId="1935814274" sldId="271"/>
            <ac:spMk id="3" creationId="{F5206CB3-FBDA-D550-70E5-740B63ED436B}"/>
          </ac:spMkLst>
        </pc:spChg>
      </pc:sldChg>
    </pc:docChg>
  </pc:docChgLst>
  <pc:docChgLst>
    <pc:chgData name="Sisk, Michael (mtsisk42)" userId="S::mtsisk42@tntech.edu::4d468ea9-1768-4010-9fe5-742d11b0051f" providerId="AD" clId="Web-{72E65B42-D08A-36D6-D6DC-BDDE565B6919}"/>
    <pc:docChg chg="delSld modSld">
      <pc:chgData name="Sisk, Michael (mtsisk42)" userId="S::mtsisk42@tntech.edu::4d468ea9-1768-4010-9fe5-742d11b0051f" providerId="AD" clId="Web-{72E65B42-D08A-36D6-D6DC-BDDE565B6919}" dt="2024-02-27T21:57:32.877" v="20" actId="20577"/>
      <pc:docMkLst>
        <pc:docMk/>
      </pc:docMkLst>
      <pc:sldChg chg="del">
        <pc:chgData name="Sisk, Michael (mtsisk42)" userId="S::mtsisk42@tntech.edu::4d468ea9-1768-4010-9fe5-742d11b0051f" providerId="AD" clId="Web-{72E65B42-D08A-36D6-D6DC-BDDE565B6919}" dt="2024-02-27T21:54:14.934" v="2"/>
        <pc:sldMkLst>
          <pc:docMk/>
          <pc:sldMk cId="3751767142" sldId="261"/>
        </pc:sldMkLst>
      </pc:sldChg>
      <pc:sldChg chg="del">
        <pc:chgData name="Sisk, Michael (mtsisk42)" userId="S::mtsisk42@tntech.edu::4d468ea9-1768-4010-9fe5-742d11b0051f" providerId="AD" clId="Web-{72E65B42-D08A-36D6-D6DC-BDDE565B6919}" dt="2024-02-27T21:54:16.575" v="4"/>
        <pc:sldMkLst>
          <pc:docMk/>
          <pc:sldMk cId="1922309526" sldId="262"/>
        </pc:sldMkLst>
      </pc:sldChg>
      <pc:sldChg chg="del">
        <pc:chgData name="Sisk, Michael (mtsisk42)" userId="S::mtsisk42@tntech.edu::4d468ea9-1768-4010-9fe5-742d11b0051f" providerId="AD" clId="Web-{72E65B42-D08A-36D6-D6DC-BDDE565B6919}" dt="2024-02-27T21:54:15.778" v="3"/>
        <pc:sldMkLst>
          <pc:docMk/>
          <pc:sldMk cId="1022168033" sldId="265"/>
        </pc:sldMkLst>
      </pc:sldChg>
      <pc:sldChg chg="del">
        <pc:chgData name="Sisk, Michael (mtsisk42)" userId="S::mtsisk42@tntech.edu::4d468ea9-1768-4010-9fe5-742d11b0051f" providerId="AD" clId="Web-{72E65B42-D08A-36D6-D6DC-BDDE565B6919}" dt="2024-02-27T21:54:14.090" v="1"/>
        <pc:sldMkLst>
          <pc:docMk/>
          <pc:sldMk cId="936212606" sldId="268"/>
        </pc:sldMkLst>
      </pc:sldChg>
      <pc:sldChg chg="modSp">
        <pc:chgData name="Sisk, Michael (mtsisk42)" userId="S::mtsisk42@tntech.edu::4d468ea9-1768-4010-9fe5-742d11b0051f" providerId="AD" clId="Web-{72E65B42-D08A-36D6-D6DC-BDDE565B6919}" dt="2024-02-27T21:57:32.877" v="20" actId="20577"/>
        <pc:sldMkLst>
          <pc:docMk/>
          <pc:sldMk cId="1935814274" sldId="271"/>
        </pc:sldMkLst>
        <pc:spChg chg="mod">
          <ac:chgData name="Sisk, Michael (mtsisk42)" userId="S::mtsisk42@tntech.edu::4d468ea9-1768-4010-9fe5-742d11b0051f" providerId="AD" clId="Web-{72E65B42-D08A-36D6-D6DC-BDDE565B6919}" dt="2024-02-27T21:57:32.877" v="20" actId="20577"/>
          <ac:spMkLst>
            <pc:docMk/>
            <pc:sldMk cId="1935814274" sldId="271"/>
            <ac:spMk id="3" creationId="{F5206CB3-FBDA-D550-70E5-740B63ED436B}"/>
          </ac:spMkLst>
        </pc:spChg>
      </pc:sldChg>
      <pc:sldChg chg="del">
        <pc:chgData name="Sisk, Michael (mtsisk42)" userId="S::mtsisk42@tntech.edu::4d468ea9-1768-4010-9fe5-742d11b0051f" providerId="AD" clId="Web-{72E65B42-D08A-36D6-D6DC-BDDE565B6919}" dt="2024-02-27T21:54:12.293" v="0"/>
        <pc:sldMkLst>
          <pc:docMk/>
          <pc:sldMk cId="3675598175" sldId="272"/>
        </pc:sldMkLst>
      </pc:sldChg>
    </pc:docChg>
  </pc:docChgLst>
  <pc:docChgLst>
    <pc:chgData name="Sisk, Michael (mtsisk42)" userId="S::mtsisk42@tntech.edu::4d468ea9-1768-4010-9fe5-742d11b0051f" providerId="AD" clId="Web-{9624200A-A3DC-E2B1-2734-94F23E859ECA}"/>
    <pc:docChg chg="addSld delSld modSld">
      <pc:chgData name="Sisk, Michael (mtsisk42)" userId="S::mtsisk42@tntech.edu::4d468ea9-1768-4010-9fe5-742d11b0051f" providerId="AD" clId="Web-{9624200A-A3DC-E2B1-2734-94F23E859ECA}" dt="2024-01-25T22:38:43.352" v="1865" actId="20577"/>
      <pc:docMkLst>
        <pc:docMk/>
      </pc:docMkLst>
      <pc:sldChg chg="del">
        <pc:chgData name="Sisk, Michael (mtsisk42)" userId="S::mtsisk42@tntech.edu::4d468ea9-1768-4010-9fe5-742d11b0051f" providerId="AD" clId="Web-{9624200A-A3DC-E2B1-2734-94F23E859ECA}" dt="2024-01-25T21:18:33.658" v="0"/>
        <pc:sldMkLst>
          <pc:docMk/>
          <pc:sldMk cId="648246899" sldId="256"/>
        </pc:sldMkLst>
      </pc:sldChg>
      <pc:sldChg chg="addSp modSp mod modClrScheme chgLayout">
        <pc:chgData name="Sisk, Michael (mtsisk42)" userId="S::mtsisk42@tntech.edu::4d468ea9-1768-4010-9fe5-742d11b0051f" providerId="AD" clId="Web-{9624200A-A3DC-E2B1-2734-94F23E859ECA}" dt="2024-01-25T22:26:33.057" v="1355" actId="20577"/>
        <pc:sldMkLst>
          <pc:docMk/>
          <pc:sldMk cId="1849253855" sldId="257"/>
        </pc:sldMkLst>
        <pc:spChg chg="add mod">
          <ac:chgData name="Sisk, Michael (mtsisk42)" userId="S::mtsisk42@tntech.edu::4d468ea9-1768-4010-9fe5-742d11b0051f" providerId="AD" clId="Web-{9624200A-A3DC-E2B1-2734-94F23E859ECA}" dt="2024-01-25T22:26:33.057" v="1355" actId="20577"/>
          <ac:spMkLst>
            <pc:docMk/>
            <pc:sldMk cId="1849253855" sldId="257"/>
            <ac:spMk id="2" creationId="{841936D9-4D32-FA6A-852C-CC9CA52A6C42}"/>
          </ac:spMkLst>
        </pc:spChg>
        <pc:spChg chg="add mod">
          <ac:chgData name="Sisk, Michael (mtsisk42)" userId="S::mtsisk42@tntech.edu::4d468ea9-1768-4010-9fe5-742d11b0051f" providerId="AD" clId="Web-{9624200A-A3DC-E2B1-2734-94F23E859ECA}" dt="2024-01-25T21:21:26.117" v="11" actId="20577"/>
          <ac:spMkLst>
            <pc:docMk/>
            <pc:sldMk cId="1849253855" sldId="257"/>
            <ac:spMk id="3" creationId="{D6C0A494-F377-49E5-0ECA-262312315DD9}"/>
          </ac:spMkLst>
        </pc:spChg>
      </pc:sldChg>
      <pc:sldChg chg="addSp delSp modSp">
        <pc:chgData name="Sisk, Michael (mtsisk42)" userId="S::mtsisk42@tntech.edu::4d468ea9-1768-4010-9fe5-742d11b0051f" providerId="AD" clId="Web-{9624200A-A3DC-E2B1-2734-94F23E859ECA}" dt="2024-01-25T22:03:58.428" v="774" actId="20577"/>
        <pc:sldMkLst>
          <pc:docMk/>
          <pc:sldMk cId="388612530" sldId="258"/>
        </pc:sldMkLst>
        <pc:spChg chg="mod">
          <ac:chgData name="Sisk, Michael (mtsisk42)" userId="S::mtsisk42@tntech.edu::4d468ea9-1768-4010-9fe5-742d11b0051f" providerId="AD" clId="Web-{9624200A-A3DC-E2B1-2734-94F23E859ECA}" dt="2024-01-25T21:46:37.239" v="52" actId="20577"/>
          <ac:spMkLst>
            <pc:docMk/>
            <pc:sldMk cId="388612530" sldId="258"/>
            <ac:spMk id="2" creationId="{DBD2B8E0-20EE-9B4A-B813-E54C15742553}"/>
          </ac:spMkLst>
        </pc:spChg>
        <pc:spChg chg="mod">
          <ac:chgData name="Sisk, Michael (mtsisk42)" userId="S::mtsisk42@tntech.edu::4d468ea9-1768-4010-9fe5-742d11b0051f" providerId="AD" clId="Web-{9624200A-A3DC-E2B1-2734-94F23E859ECA}" dt="2024-01-25T22:03:58.428" v="774" actId="20577"/>
          <ac:spMkLst>
            <pc:docMk/>
            <pc:sldMk cId="388612530" sldId="258"/>
            <ac:spMk id="3" creationId="{6B00C1EC-9DE5-7F4E-A7D1-6D61BCEB8DBA}"/>
          </ac:spMkLst>
        </pc:spChg>
        <pc:picChg chg="add del mod">
          <ac:chgData name="Sisk, Michael (mtsisk42)" userId="S::mtsisk42@tntech.edu::4d468ea9-1768-4010-9fe5-742d11b0051f" providerId="AD" clId="Web-{9624200A-A3DC-E2B1-2734-94F23E859ECA}" dt="2024-01-25T21:57:39.857" v="415"/>
          <ac:picMkLst>
            <pc:docMk/>
            <pc:sldMk cId="388612530" sldId="258"/>
            <ac:picMk id="4" creationId="{F17EEE28-F879-4571-9D88-178DBFC8AD08}"/>
          </ac:picMkLst>
        </pc:picChg>
        <pc:picChg chg="add del mod">
          <ac:chgData name="Sisk, Michael (mtsisk42)" userId="S::mtsisk42@tntech.edu::4d468ea9-1768-4010-9fe5-742d11b0051f" providerId="AD" clId="Web-{9624200A-A3DC-E2B1-2734-94F23E859ECA}" dt="2024-01-25T21:58:01.374" v="421"/>
          <ac:picMkLst>
            <pc:docMk/>
            <pc:sldMk cId="388612530" sldId="258"/>
            <ac:picMk id="5" creationId="{2FF61527-810C-5AB7-4F36-BBC5C5B18232}"/>
          </ac:picMkLst>
        </pc:picChg>
      </pc:sldChg>
      <pc:sldChg chg="addSp delSp modSp">
        <pc:chgData name="Sisk, Michael (mtsisk42)" userId="S::mtsisk42@tntech.edu::4d468ea9-1768-4010-9fe5-742d11b0051f" providerId="AD" clId="Web-{9624200A-A3DC-E2B1-2734-94F23E859ECA}" dt="2024-01-25T21:58:27.001" v="430" actId="20577"/>
        <pc:sldMkLst>
          <pc:docMk/>
          <pc:sldMk cId="674380688" sldId="259"/>
        </pc:sldMkLst>
        <pc:spChg chg="del">
          <ac:chgData name="Sisk, Michael (mtsisk42)" userId="S::mtsisk42@tntech.edu::4d468ea9-1768-4010-9fe5-742d11b0051f" providerId="AD" clId="Web-{9624200A-A3DC-E2B1-2734-94F23E859ECA}" dt="2024-01-25T21:57:53.624" v="417"/>
          <ac:spMkLst>
            <pc:docMk/>
            <pc:sldMk cId="674380688" sldId="259"/>
            <ac:spMk id="2" creationId="{EBFF4A6F-192E-1947-BD62-A5E7EB5B254C}"/>
          </ac:spMkLst>
        </pc:spChg>
        <pc:spChg chg="del">
          <ac:chgData name="Sisk, Michael (mtsisk42)" userId="S::mtsisk42@tntech.edu::4d468ea9-1768-4010-9fe5-742d11b0051f" providerId="AD" clId="Web-{9624200A-A3DC-E2B1-2734-94F23E859ECA}" dt="2024-01-25T21:57:56.874" v="419"/>
          <ac:spMkLst>
            <pc:docMk/>
            <pc:sldMk cId="674380688" sldId="259"/>
            <ac:spMk id="3" creationId="{2D6B87EF-8236-3F49-942A-C88BDBE7BF54}"/>
          </ac:spMkLst>
        </pc:spChg>
        <pc:spChg chg="del">
          <ac:chgData name="Sisk, Michael (mtsisk42)" userId="S::mtsisk42@tntech.edu::4d468ea9-1768-4010-9fe5-742d11b0051f" providerId="AD" clId="Web-{9624200A-A3DC-E2B1-2734-94F23E859ECA}" dt="2024-01-25T21:57:55.515" v="418"/>
          <ac:spMkLst>
            <pc:docMk/>
            <pc:sldMk cId="674380688" sldId="259"/>
            <ac:spMk id="4" creationId="{5068B1B4-813B-1C4A-93D1-13D67545087E}"/>
          </ac:spMkLst>
        </pc:spChg>
        <pc:spChg chg="add mod">
          <ac:chgData name="Sisk, Michael (mtsisk42)" userId="S::mtsisk42@tntech.edu::4d468ea9-1768-4010-9fe5-742d11b0051f" providerId="AD" clId="Web-{9624200A-A3DC-E2B1-2734-94F23E859ECA}" dt="2024-01-25T21:58:27.001" v="430" actId="20577"/>
          <ac:spMkLst>
            <pc:docMk/>
            <pc:sldMk cId="674380688" sldId="259"/>
            <ac:spMk id="7" creationId="{5A8B5A01-68F4-B15A-ADA8-5E10737E05B1}"/>
          </ac:spMkLst>
        </pc:spChg>
        <pc:picChg chg="add mod">
          <ac:chgData name="Sisk, Michael (mtsisk42)" userId="S::mtsisk42@tntech.edu::4d468ea9-1768-4010-9fe5-742d11b0051f" providerId="AD" clId="Web-{9624200A-A3DC-E2B1-2734-94F23E859ECA}" dt="2024-01-25T21:58:11.813" v="426" actId="14100"/>
          <ac:picMkLst>
            <pc:docMk/>
            <pc:sldMk cId="674380688" sldId="259"/>
            <ac:picMk id="5" creationId="{3118DA22-FE91-C5F4-CFFD-247C824109D5}"/>
          </ac:picMkLst>
        </pc:picChg>
      </pc:sldChg>
      <pc:sldChg chg="modSp add replId">
        <pc:chgData name="Sisk, Michael (mtsisk42)" userId="S::mtsisk42@tntech.edu::4d468ea9-1768-4010-9fe5-742d11b0051f" providerId="AD" clId="Web-{9624200A-A3DC-E2B1-2734-94F23E859ECA}" dt="2024-01-25T22:21:26.101" v="1143" actId="20577"/>
        <pc:sldMkLst>
          <pc:docMk/>
          <pc:sldMk cId="2082071697" sldId="260"/>
        </pc:sldMkLst>
        <pc:spChg chg="mod">
          <ac:chgData name="Sisk, Michael (mtsisk42)" userId="S::mtsisk42@tntech.edu::4d468ea9-1768-4010-9fe5-742d11b0051f" providerId="AD" clId="Web-{9624200A-A3DC-E2B1-2734-94F23E859ECA}" dt="2024-01-25T22:04:26.601" v="784" actId="20577"/>
          <ac:spMkLst>
            <pc:docMk/>
            <pc:sldMk cId="2082071697" sldId="260"/>
            <ac:spMk id="2" creationId="{779A065E-98B4-0254-DCB9-6E2F2BA32057}"/>
          </ac:spMkLst>
        </pc:spChg>
        <pc:spChg chg="mod">
          <ac:chgData name="Sisk, Michael (mtsisk42)" userId="S::mtsisk42@tntech.edu::4d468ea9-1768-4010-9fe5-742d11b0051f" providerId="AD" clId="Web-{9624200A-A3DC-E2B1-2734-94F23E859ECA}" dt="2024-01-25T22:21:26.101" v="1143" actId="20577"/>
          <ac:spMkLst>
            <pc:docMk/>
            <pc:sldMk cId="2082071697" sldId="260"/>
            <ac:spMk id="3" creationId="{3B59E5D4-F57B-3025-9C7A-9C4741516331}"/>
          </ac:spMkLst>
        </pc:spChg>
      </pc:sldChg>
      <pc:sldChg chg="addSp modSp add replId">
        <pc:chgData name="Sisk, Michael (mtsisk42)" userId="S::mtsisk42@tntech.edu::4d468ea9-1768-4010-9fe5-742d11b0051f" providerId="AD" clId="Web-{9624200A-A3DC-E2B1-2734-94F23E859ECA}" dt="2024-01-25T22:29:09.207" v="1402" actId="1076"/>
        <pc:sldMkLst>
          <pc:docMk/>
          <pc:sldMk cId="3751767142" sldId="261"/>
        </pc:sldMkLst>
        <pc:spChg chg="mod">
          <ac:chgData name="Sisk, Michael (mtsisk42)" userId="S::mtsisk42@tntech.edu::4d468ea9-1768-4010-9fe5-742d11b0051f" providerId="AD" clId="Web-{9624200A-A3DC-E2B1-2734-94F23E859ECA}" dt="2024-01-25T22:21:37.039" v="1149" actId="20577"/>
          <ac:spMkLst>
            <pc:docMk/>
            <pc:sldMk cId="3751767142" sldId="261"/>
            <ac:spMk id="2" creationId="{656166C5-5060-1821-DFDF-350DE6874432}"/>
          </ac:spMkLst>
        </pc:spChg>
        <pc:spChg chg="mod">
          <ac:chgData name="Sisk, Michael (mtsisk42)" userId="S::mtsisk42@tntech.edu::4d468ea9-1768-4010-9fe5-742d11b0051f" providerId="AD" clId="Web-{9624200A-A3DC-E2B1-2734-94F23E859ECA}" dt="2024-01-25T22:29:03.879" v="1398" actId="20577"/>
          <ac:spMkLst>
            <pc:docMk/>
            <pc:sldMk cId="3751767142" sldId="261"/>
            <ac:spMk id="3" creationId="{216C8936-D71C-1A1D-260F-86AFD7BBC67D}"/>
          </ac:spMkLst>
        </pc:spChg>
        <pc:picChg chg="add mod">
          <ac:chgData name="Sisk, Michael (mtsisk42)" userId="S::mtsisk42@tntech.edu::4d468ea9-1768-4010-9fe5-742d11b0051f" providerId="AD" clId="Web-{9624200A-A3DC-E2B1-2734-94F23E859ECA}" dt="2024-01-25T22:29:09.207" v="1402" actId="1076"/>
          <ac:picMkLst>
            <pc:docMk/>
            <pc:sldMk cId="3751767142" sldId="261"/>
            <ac:picMk id="4" creationId="{0EE9B342-F622-6C90-C7E0-029E49732C86}"/>
          </ac:picMkLst>
        </pc:picChg>
      </pc:sldChg>
      <pc:sldChg chg="new del">
        <pc:chgData name="Sisk, Michael (mtsisk42)" userId="S::mtsisk42@tntech.edu::4d468ea9-1768-4010-9fe5-742d11b0051f" providerId="AD" clId="Web-{9624200A-A3DC-E2B1-2734-94F23E859ECA}" dt="2024-01-25T22:29:36.334" v="1404"/>
        <pc:sldMkLst>
          <pc:docMk/>
          <pc:sldMk cId="524914655" sldId="262"/>
        </pc:sldMkLst>
      </pc:sldChg>
      <pc:sldChg chg="addSp delSp modSp add replId">
        <pc:chgData name="Sisk, Michael (mtsisk42)" userId="S::mtsisk42@tntech.edu::4d468ea9-1768-4010-9fe5-742d11b0051f" providerId="AD" clId="Web-{9624200A-A3DC-E2B1-2734-94F23E859ECA}" dt="2024-01-25T22:38:43.352" v="1865" actId="20577"/>
        <pc:sldMkLst>
          <pc:docMk/>
          <pc:sldMk cId="1922309526" sldId="262"/>
        </pc:sldMkLst>
        <pc:spChg chg="mod">
          <ac:chgData name="Sisk, Michael (mtsisk42)" userId="S::mtsisk42@tntech.edu::4d468ea9-1768-4010-9fe5-742d11b0051f" providerId="AD" clId="Web-{9624200A-A3DC-E2B1-2734-94F23E859ECA}" dt="2024-01-25T22:30:13.477" v="1419" actId="20577"/>
          <ac:spMkLst>
            <pc:docMk/>
            <pc:sldMk cId="1922309526" sldId="262"/>
            <ac:spMk id="2" creationId="{1E08FF98-317E-46AE-89B0-607925E3A2D9}"/>
          </ac:spMkLst>
        </pc:spChg>
        <pc:spChg chg="mod">
          <ac:chgData name="Sisk, Michael (mtsisk42)" userId="S::mtsisk42@tntech.edu::4d468ea9-1768-4010-9fe5-742d11b0051f" providerId="AD" clId="Web-{9624200A-A3DC-E2B1-2734-94F23E859ECA}" dt="2024-01-25T22:38:43.352" v="1865" actId="20577"/>
          <ac:spMkLst>
            <pc:docMk/>
            <pc:sldMk cId="1922309526" sldId="262"/>
            <ac:spMk id="3" creationId="{F5206CB3-FBDA-D550-70E5-740B63ED436B}"/>
          </ac:spMkLst>
        </pc:spChg>
        <pc:picChg chg="add del">
          <ac:chgData name="Sisk, Michael (mtsisk42)" userId="S::mtsisk42@tntech.edu::4d468ea9-1768-4010-9fe5-742d11b0051f" providerId="AD" clId="Web-{9624200A-A3DC-E2B1-2734-94F23E859ECA}" dt="2024-01-25T22:29:57.242" v="1412"/>
          <ac:picMkLst>
            <pc:docMk/>
            <pc:sldMk cId="1922309526" sldId="262"/>
            <ac:picMk id="4" creationId="{03593EE6-4EB1-AC22-8C49-8E99738A487E}"/>
          </ac:picMkLst>
        </pc:picChg>
      </pc:sldChg>
    </pc:docChg>
  </pc:docChgLst>
  <pc:docChgLst>
    <pc:chgData name="Sisk, Michael (mtsisk42)" userId="S::mtsisk42@tntech.edu::4d468ea9-1768-4010-9fe5-742d11b0051f" providerId="AD" clId="Web-{1795F27D-DF04-703F-6524-E5227D405F3E}"/>
    <pc:docChg chg="delSld modSld">
      <pc:chgData name="Sisk, Michael (mtsisk42)" userId="S::mtsisk42@tntech.edu::4d468ea9-1768-4010-9fe5-742d11b0051f" providerId="AD" clId="Web-{1795F27D-DF04-703F-6524-E5227D405F3E}" dt="2024-02-15T23:32:46.259" v="57" actId="20577"/>
      <pc:docMkLst>
        <pc:docMk/>
      </pc:docMkLst>
      <pc:sldChg chg="modSp">
        <pc:chgData name="Sisk, Michael (mtsisk42)" userId="S::mtsisk42@tntech.edu::4d468ea9-1768-4010-9fe5-742d11b0051f" providerId="AD" clId="Web-{1795F27D-DF04-703F-6524-E5227D405F3E}" dt="2024-02-15T23:32:21.211" v="35" actId="20577"/>
        <pc:sldMkLst>
          <pc:docMk/>
          <pc:sldMk cId="1849253855" sldId="257"/>
        </pc:sldMkLst>
        <pc:spChg chg="mod">
          <ac:chgData name="Sisk, Michael (mtsisk42)" userId="S::mtsisk42@tntech.edu::4d468ea9-1768-4010-9fe5-742d11b0051f" providerId="AD" clId="Web-{1795F27D-DF04-703F-6524-E5227D405F3E}" dt="2024-02-15T23:32:21.211" v="35" actId="20577"/>
          <ac:spMkLst>
            <pc:docMk/>
            <pc:sldMk cId="1849253855" sldId="257"/>
            <ac:spMk id="2" creationId="{841936D9-4D32-FA6A-852C-CC9CA52A6C42}"/>
          </ac:spMkLst>
        </pc:spChg>
      </pc:sldChg>
      <pc:sldChg chg="modSp">
        <pc:chgData name="Sisk, Michael (mtsisk42)" userId="S::mtsisk42@tntech.edu::4d468ea9-1768-4010-9fe5-742d11b0051f" providerId="AD" clId="Web-{1795F27D-DF04-703F-6524-E5227D405F3E}" dt="2024-02-15T23:32:46.259" v="57" actId="20577"/>
        <pc:sldMkLst>
          <pc:docMk/>
          <pc:sldMk cId="388612530" sldId="258"/>
        </pc:sldMkLst>
        <pc:spChg chg="mod">
          <ac:chgData name="Sisk, Michael (mtsisk42)" userId="S::mtsisk42@tntech.edu::4d468ea9-1768-4010-9fe5-742d11b0051f" providerId="AD" clId="Web-{1795F27D-DF04-703F-6524-E5227D405F3E}" dt="2024-02-15T23:32:37.821" v="52" actId="20577"/>
          <ac:spMkLst>
            <pc:docMk/>
            <pc:sldMk cId="388612530" sldId="258"/>
            <ac:spMk id="2" creationId="{DBD2B8E0-20EE-9B4A-B813-E54C15742553}"/>
          </ac:spMkLst>
        </pc:spChg>
        <pc:spChg chg="mod">
          <ac:chgData name="Sisk, Michael (mtsisk42)" userId="S::mtsisk42@tntech.edu::4d468ea9-1768-4010-9fe5-742d11b0051f" providerId="AD" clId="Web-{1795F27D-DF04-703F-6524-E5227D405F3E}" dt="2024-02-15T23:32:46.259" v="57" actId="20577"/>
          <ac:spMkLst>
            <pc:docMk/>
            <pc:sldMk cId="388612530" sldId="258"/>
            <ac:spMk id="3" creationId="{6B00C1EC-9DE5-7F4E-A7D1-6D61BCEB8DBA}"/>
          </ac:spMkLst>
        </pc:spChg>
      </pc:sldChg>
      <pc:sldChg chg="del">
        <pc:chgData name="Sisk, Michael (mtsisk42)" userId="S::mtsisk42@tntech.edu::4d468ea9-1768-4010-9fe5-742d11b0051f" providerId="AD" clId="Web-{1795F27D-DF04-703F-6524-E5227D405F3E}" dt="2024-02-15T23:31:43.632" v="10"/>
        <pc:sldMkLst>
          <pc:docMk/>
          <pc:sldMk cId="674380688" sldId="259"/>
        </pc:sldMkLst>
      </pc:sldChg>
      <pc:sldChg chg="del">
        <pc:chgData name="Sisk, Michael (mtsisk42)" userId="S::mtsisk42@tntech.edu::4d468ea9-1768-4010-9fe5-742d11b0051f" providerId="AD" clId="Web-{1795F27D-DF04-703F-6524-E5227D405F3E}" dt="2024-02-15T23:31:45.288" v="11"/>
        <pc:sldMkLst>
          <pc:docMk/>
          <pc:sldMk cId="2082071697" sldId="260"/>
        </pc:sldMkLst>
      </pc:sldChg>
      <pc:sldChg chg="modSp">
        <pc:chgData name="Sisk, Michael (mtsisk42)" userId="S::mtsisk42@tntech.edu::4d468ea9-1768-4010-9fe5-742d11b0051f" providerId="AD" clId="Web-{1795F27D-DF04-703F-6524-E5227D405F3E}" dt="2024-02-15T23:32:06.101" v="25" actId="20577"/>
        <pc:sldMkLst>
          <pc:docMk/>
          <pc:sldMk cId="3751767142" sldId="261"/>
        </pc:sldMkLst>
        <pc:spChg chg="mod">
          <ac:chgData name="Sisk, Michael (mtsisk42)" userId="S::mtsisk42@tntech.edu::4d468ea9-1768-4010-9fe5-742d11b0051f" providerId="AD" clId="Web-{1795F27D-DF04-703F-6524-E5227D405F3E}" dt="2024-02-15T23:31:59.570" v="24" actId="20577"/>
          <ac:spMkLst>
            <pc:docMk/>
            <pc:sldMk cId="3751767142" sldId="261"/>
            <ac:spMk id="2" creationId="{656166C5-5060-1821-DFDF-350DE6874432}"/>
          </ac:spMkLst>
        </pc:spChg>
        <pc:spChg chg="mod">
          <ac:chgData name="Sisk, Michael (mtsisk42)" userId="S::mtsisk42@tntech.edu::4d468ea9-1768-4010-9fe5-742d11b0051f" providerId="AD" clId="Web-{1795F27D-DF04-703F-6524-E5227D405F3E}" dt="2024-02-15T23:32:06.101" v="25" actId="20577"/>
          <ac:spMkLst>
            <pc:docMk/>
            <pc:sldMk cId="3751767142" sldId="261"/>
            <ac:spMk id="3" creationId="{216C8936-D71C-1A1D-260F-86AFD7BBC67D}"/>
          </ac:spMkLst>
        </pc:spChg>
      </pc:sldChg>
      <pc:sldChg chg="del">
        <pc:chgData name="Sisk, Michael (mtsisk42)" userId="S::mtsisk42@tntech.edu::4d468ea9-1768-4010-9fe5-742d11b0051f" providerId="AD" clId="Web-{1795F27D-DF04-703F-6524-E5227D405F3E}" dt="2024-02-15T23:31:32.460" v="9"/>
        <pc:sldMkLst>
          <pc:docMk/>
          <pc:sldMk cId="1404376330" sldId="263"/>
        </pc:sldMkLst>
      </pc:sldChg>
      <pc:sldChg chg="del">
        <pc:chgData name="Sisk, Michael (mtsisk42)" userId="S::mtsisk42@tntech.edu::4d468ea9-1768-4010-9fe5-742d11b0051f" providerId="AD" clId="Web-{1795F27D-DF04-703F-6524-E5227D405F3E}" dt="2024-02-15T23:31:19.335" v="0"/>
        <pc:sldMkLst>
          <pc:docMk/>
          <pc:sldMk cId="2368321367" sldId="268"/>
        </pc:sldMkLst>
      </pc:sldChg>
      <pc:sldChg chg="del">
        <pc:chgData name="Sisk, Michael (mtsisk42)" userId="S::mtsisk42@tntech.edu::4d468ea9-1768-4010-9fe5-742d11b0051f" providerId="AD" clId="Web-{1795F27D-DF04-703F-6524-E5227D405F3E}" dt="2024-02-15T23:31:22.147" v="1"/>
        <pc:sldMkLst>
          <pc:docMk/>
          <pc:sldMk cId="894955454" sldId="269"/>
        </pc:sldMkLst>
      </pc:sldChg>
      <pc:sldChg chg="del">
        <pc:chgData name="Sisk, Michael (mtsisk42)" userId="S::mtsisk42@tntech.edu::4d468ea9-1768-4010-9fe5-742d11b0051f" providerId="AD" clId="Web-{1795F27D-DF04-703F-6524-E5227D405F3E}" dt="2024-02-15T23:31:24.851" v="2"/>
        <pc:sldMkLst>
          <pc:docMk/>
          <pc:sldMk cId="4116214232" sldId="270"/>
        </pc:sldMkLst>
      </pc:sldChg>
      <pc:sldChg chg="del">
        <pc:chgData name="Sisk, Michael (mtsisk42)" userId="S::mtsisk42@tntech.edu::4d468ea9-1768-4010-9fe5-742d11b0051f" providerId="AD" clId="Web-{1795F27D-DF04-703F-6524-E5227D405F3E}" dt="2024-02-15T23:31:25.694" v="3"/>
        <pc:sldMkLst>
          <pc:docMk/>
          <pc:sldMk cId="3693245074" sldId="271"/>
        </pc:sldMkLst>
      </pc:sldChg>
      <pc:sldChg chg="del">
        <pc:chgData name="Sisk, Michael (mtsisk42)" userId="S::mtsisk42@tntech.edu::4d468ea9-1768-4010-9fe5-742d11b0051f" providerId="AD" clId="Web-{1795F27D-DF04-703F-6524-E5227D405F3E}" dt="2024-02-15T23:31:26.554" v="4"/>
        <pc:sldMkLst>
          <pc:docMk/>
          <pc:sldMk cId="2456768552" sldId="272"/>
        </pc:sldMkLst>
      </pc:sldChg>
      <pc:sldChg chg="del">
        <pc:chgData name="Sisk, Michael (mtsisk42)" userId="S::mtsisk42@tntech.edu::4d468ea9-1768-4010-9fe5-742d11b0051f" providerId="AD" clId="Web-{1795F27D-DF04-703F-6524-E5227D405F3E}" dt="2024-02-15T23:31:28.913" v="6"/>
        <pc:sldMkLst>
          <pc:docMk/>
          <pc:sldMk cId="2343665540" sldId="273"/>
        </pc:sldMkLst>
      </pc:sldChg>
      <pc:sldChg chg="del">
        <pc:chgData name="Sisk, Michael (mtsisk42)" userId="S::mtsisk42@tntech.edu::4d468ea9-1768-4010-9fe5-742d11b0051f" providerId="AD" clId="Web-{1795F27D-DF04-703F-6524-E5227D405F3E}" dt="2024-02-15T23:31:29.507" v="7"/>
        <pc:sldMkLst>
          <pc:docMk/>
          <pc:sldMk cId="2117297736" sldId="274"/>
        </pc:sldMkLst>
      </pc:sldChg>
      <pc:sldChg chg="del">
        <pc:chgData name="Sisk, Michael (mtsisk42)" userId="S::mtsisk42@tntech.edu::4d468ea9-1768-4010-9fe5-742d11b0051f" providerId="AD" clId="Web-{1795F27D-DF04-703F-6524-E5227D405F3E}" dt="2024-02-15T23:31:27.726" v="5"/>
        <pc:sldMkLst>
          <pc:docMk/>
          <pc:sldMk cId="3858704458" sldId="275"/>
        </pc:sldMkLst>
      </pc:sldChg>
      <pc:sldChg chg="del">
        <pc:chgData name="Sisk, Michael (mtsisk42)" userId="S::mtsisk42@tntech.edu::4d468ea9-1768-4010-9fe5-742d11b0051f" providerId="AD" clId="Web-{1795F27D-DF04-703F-6524-E5227D405F3E}" dt="2024-02-15T23:31:31.101" v="8"/>
        <pc:sldMkLst>
          <pc:docMk/>
          <pc:sldMk cId="2088337580" sldId="276"/>
        </pc:sldMkLst>
      </pc:sldChg>
    </pc:docChg>
  </pc:docChgLst>
  <pc:docChgLst>
    <pc:chgData name="Sisk, Michael (mtsisk42)" userId="S::mtsisk42@tntech.edu::4d468ea9-1768-4010-9fe5-742d11b0051f" providerId="AD" clId="Web-{D71FD9C9-6F97-1FD5-D7FB-DD3F44108F1D}"/>
    <pc:docChg chg="addSld modSld sldOrd">
      <pc:chgData name="Sisk, Michael (mtsisk42)" userId="S::mtsisk42@tntech.edu::4d468ea9-1768-4010-9fe5-742d11b0051f" providerId="AD" clId="Web-{D71FD9C9-6F97-1FD5-D7FB-DD3F44108F1D}" dt="2024-01-26T14:28:09.239" v="599" actId="20577"/>
      <pc:docMkLst>
        <pc:docMk/>
      </pc:docMkLst>
      <pc:sldChg chg="modSp new ord">
        <pc:chgData name="Sisk, Michael (mtsisk42)" userId="S::mtsisk42@tntech.edu::4d468ea9-1768-4010-9fe5-742d11b0051f" providerId="AD" clId="Web-{D71FD9C9-6F97-1FD5-D7FB-DD3F44108F1D}" dt="2024-01-26T13:48:16.603" v="67"/>
        <pc:sldMkLst>
          <pc:docMk/>
          <pc:sldMk cId="1404376330" sldId="263"/>
        </pc:sldMkLst>
        <pc:spChg chg="mod">
          <ac:chgData name="Sisk, Michael (mtsisk42)" userId="S::mtsisk42@tntech.edu::4d468ea9-1768-4010-9fe5-742d11b0051f" providerId="AD" clId="Web-{D71FD9C9-6F97-1FD5-D7FB-DD3F44108F1D}" dt="2024-01-26T13:38:49.445" v="45" actId="20577"/>
          <ac:spMkLst>
            <pc:docMk/>
            <pc:sldMk cId="1404376330" sldId="263"/>
            <ac:spMk id="2" creationId="{05360496-C35F-012B-83B1-ABF5F8688654}"/>
          </ac:spMkLst>
        </pc:spChg>
        <pc:spChg chg="mod">
          <ac:chgData name="Sisk, Michael (mtsisk42)" userId="S::mtsisk42@tntech.edu::4d468ea9-1768-4010-9fe5-742d11b0051f" providerId="AD" clId="Web-{D71FD9C9-6F97-1FD5-D7FB-DD3F44108F1D}" dt="2024-01-26T13:38:46.038" v="44" actId="20577"/>
          <ac:spMkLst>
            <pc:docMk/>
            <pc:sldMk cId="1404376330" sldId="263"/>
            <ac:spMk id="3" creationId="{6C351323-5151-2438-E01B-E054B89937A6}"/>
          </ac:spMkLst>
        </pc:spChg>
      </pc:sldChg>
      <pc:sldChg chg="addSp modSp add replId">
        <pc:chgData name="Sisk, Michael (mtsisk42)" userId="S::mtsisk42@tntech.edu::4d468ea9-1768-4010-9fe5-742d11b0051f" providerId="AD" clId="Web-{D71FD9C9-6F97-1FD5-D7FB-DD3F44108F1D}" dt="2024-01-26T13:45:02.909" v="64" actId="1076"/>
        <pc:sldMkLst>
          <pc:docMk/>
          <pc:sldMk cId="1549258287" sldId="264"/>
        </pc:sldMkLst>
        <pc:spChg chg="mod">
          <ac:chgData name="Sisk, Michael (mtsisk42)" userId="S::mtsisk42@tntech.edu::4d468ea9-1768-4010-9fe5-742d11b0051f" providerId="AD" clId="Web-{D71FD9C9-6F97-1FD5-D7FB-DD3F44108F1D}" dt="2024-01-26T13:43:21.516" v="59" actId="20577"/>
          <ac:spMkLst>
            <pc:docMk/>
            <pc:sldMk cId="1549258287" sldId="264"/>
            <ac:spMk id="2" creationId="{1FCF3615-9A8F-C0AE-7C93-91BE99265EA4}"/>
          </ac:spMkLst>
        </pc:spChg>
        <pc:spChg chg="mod">
          <ac:chgData name="Sisk, Michael (mtsisk42)" userId="S::mtsisk42@tntech.edu::4d468ea9-1768-4010-9fe5-742d11b0051f" providerId="AD" clId="Web-{D71FD9C9-6F97-1FD5-D7FB-DD3F44108F1D}" dt="2024-01-26T13:39:16.789" v="48" actId="20577"/>
          <ac:spMkLst>
            <pc:docMk/>
            <pc:sldMk cId="1549258287" sldId="264"/>
            <ac:spMk id="3" creationId="{B3E4E817-F246-F8C0-89E1-50C474659337}"/>
          </ac:spMkLst>
        </pc:spChg>
        <pc:picChg chg="add mod">
          <ac:chgData name="Sisk, Michael (mtsisk42)" userId="S::mtsisk42@tntech.edu::4d468ea9-1768-4010-9fe5-742d11b0051f" providerId="AD" clId="Web-{D71FD9C9-6F97-1FD5-D7FB-DD3F44108F1D}" dt="2024-01-26T13:43:31.344" v="62" actId="1076"/>
          <ac:picMkLst>
            <pc:docMk/>
            <pc:sldMk cId="1549258287" sldId="264"/>
            <ac:picMk id="4" creationId="{ADA43839-03CD-2C7C-5436-0E2384D79042}"/>
          </ac:picMkLst>
        </pc:picChg>
        <pc:picChg chg="add mod">
          <ac:chgData name="Sisk, Michael (mtsisk42)" userId="S::mtsisk42@tntech.edu::4d468ea9-1768-4010-9fe5-742d11b0051f" providerId="AD" clId="Web-{D71FD9C9-6F97-1FD5-D7FB-DD3F44108F1D}" dt="2024-01-26T13:45:02.909" v="64" actId="1076"/>
          <ac:picMkLst>
            <pc:docMk/>
            <pc:sldMk cId="1549258287" sldId="264"/>
            <ac:picMk id="5" creationId="{37310839-25D4-253A-ADC2-3F4A225D80D5}"/>
          </ac:picMkLst>
        </pc:picChg>
      </pc:sldChg>
      <pc:sldChg chg="addSp delSp modSp add ord replId">
        <pc:chgData name="Sisk, Michael (mtsisk42)" userId="S::mtsisk42@tntech.edu::4d468ea9-1768-4010-9fe5-742d11b0051f" providerId="AD" clId="Web-{D71FD9C9-6F97-1FD5-D7FB-DD3F44108F1D}" dt="2024-01-26T14:28:09.239" v="599" actId="20577"/>
        <pc:sldMkLst>
          <pc:docMk/>
          <pc:sldMk cId="1022168033" sldId="265"/>
        </pc:sldMkLst>
        <pc:spChg chg="mod">
          <ac:chgData name="Sisk, Michael (mtsisk42)" userId="S::mtsisk42@tntech.edu::4d468ea9-1768-4010-9fe5-742d11b0051f" providerId="AD" clId="Web-{D71FD9C9-6F97-1FD5-D7FB-DD3F44108F1D}" dt="2024-01-26T14:02:12.332" v="156" actId="20577"/>
          <ac:spMkLst>
            <pc:docMk/>
            <pc:sldMk cId="1022168033" sldId="265"/>
            <ac:spMk id="2" creationId="{838477F7-5AED-AEB0-BB60-5D9A7DF6A6F1}"/>
          </ac:spMkLst>
        </pc:spChg>
        <pc:spChg chg="mod">
          <ac:chgData name="Sisk, Michael (mtsisk42)" userId="S::mtsisk42@tntech.edu::4d468ea9-1768-4010-9fe5-742d11b0051f" providerId="AD" clId="Web-{D71FD9C9-6F97-1FD5-D7FB-DD3F44108F1D}" dt="2024-01-26T14:28:09.239" v="599" actId="20577"/>
          <ac:spMkLst>
            <pc:docMk/>
            <pc:sldMk cId="1022168033" sldId="265"/>
            <ac:spMk id="3" creationId="{24FE27C9-0332-E6CF-865D-0A127AE2F096}"/>
          </ac:spMkLst>
        </pc:spChg>
        <pc:picChg chg="add del mod">
          <ac:chgData name="Sisk, Michael (mtsisk42)" userId="S::mtsisk42@tntech.edu::4d468ea9-1768-4010-9fe5-742d11b0051f" providerId="AD" clId="Web-{D71FD9C9-6F97-1FD5-D7FB-DD3F44108F1D}" dt="2024-01-26T14:12:56.195" v="241"/>
          <ac:picMkLst>
            <pc:docMk/>
            <pc:sldMk cId="1022168033" sldId="265"/>
            <ac:picMk id="4" creationId="{07C1757F-F0F1-53DF-F65B-6C1619A3B7D9}"/>
          </ac:picMkLst>
        </pc:picChg>
      </pc:sldChg>
    </pc:docChg>
  </pc:docChgLst>
  <pc:docChgLst>
    <pc:chgData name="Sisk, Michael (mtsisk42)" userId="S::mtsisk42@tntech.edu::4d468ea9-1768-4010-9fe5-742d11b0051f" providerId="AD" clId="Web-{6CD1229C-7BA4-E3F4-9490-02EB53E701E7}"/>
    <pc:docChg chg="addSld delSld modSld sldOrd">
      <pc:chgData name="Sisk, Michael (mtsisk42)" userId="S::mtsisk42@tntech.edu::4d468ea9-1768-4010-9fe5-742d11b0051f" providerId="AD" clId="Web-{6CD1229C-7BA4-E3F4-9490-02EB53E701E7}" dt="2024-01-26T16:32:42.572" v="603" actId="20577"/>
      <pc:docMkLst>
        <pc:docMk/>
      </pc:docMkLst>
      <pc:sldChg chg="modSp add replId">
        <pc:chgData name="Sisk, Michael (mtsisk42)" userId="S::mtsisk42@tntech.edu::4d468ea9-1768-4010-9fe5-742d11b0051f" providerId="AD" clId="Web-{6CD1229C-7BA4-E3F4-9490-02EB53E701E7}" dt="2024-01-26T16:20:28.391" v="299" actId="14100"/>
        <pc:sldMkLst>
          <pc:docMk/>
          <pc:sldMk cId="1832802545" sldId="266"/>
        </pc:sldMkLst>
        <pc:spChg chg="mod">
          <ac:chgData name="Sisk, Michael (mtsisk42)" userId="S::mtsisk42@tntech.edu::4d468ea9-1768-4010-9fe5-742d11b0051f" providerId="AD" clId="Web-{6CD1229C-7BA4-E3F4-9490-02EB53E701E7}" dt="2024-01-26T16:04:45.077" v="19" actId="20577"/>
          <ac:spMkLst>
            <pc:docMk/>
            <pc:sldMk cId="1832802545" sldId="266"/>
            <ac:spMk id="2" creationId="{74CB3127-B1F2-DC5B-1764-022D332B130E}"/>
          </ac:spMkLst>
        </pc:spChg>
        <pc:spChg chg="mod">
          <ac:chgData name="Sisk, Michael (mtsisk42)" userId="S::mtsisk42@tntech.edu::4d468ea9-1768-4010-9fe5-742d11b0051f" providerId="AD" clId="Web-{6CD1229C-7BA4-E3F4-9490-02EB53E701E7}" dt="2024-01-26T16:20:28.391" v="299" actId="14100"/>
          <ac:spMkLst>
            <pc:docMk/>
            <pc:sldMk cId="1832802545" sldId="266"/>
            <ac:spMk id="3" creationId="{23CACA11-E296-9164-3EED-507D1F4D3DEA}"/>
          </ac:spMkLst>
        </pc:spChg>
      </pc:sldChg>
      <pc:sldChg chg="addSp delSp modSp new">
        <pc:chgData name="Sisk, Michael (mtsisk42)" userId="S::mtsisk42@tntech.edu::4d468ea9-1768-4010-9fe5-742d11b0051f" providerId="AD" clId="Web-{6CD1229C-7BA4-E3F4-9490-02EB53E701E7}" dt="2024-01-26T16:22:13.410" v="306" actId="1076"/>
        <pc:sldMkLst>
          <pc:docMk/>
          <pc:sldMk cId="3867732179" sldId="267"/>
        </pc:sldMkLst>
        <pc:spChg chg="del">
          <ac:chgData name="Sisk, Michael (mtsisk42)" userId="S::mtsisk42@tntech.edu::4d468ea9-1768-4010-9fe5-742d11b0051f" providerId="AD" clId="Web-{6CD1229C-7BA4-E3F4-9490-02EB53E701E7}" dt="2024-01-26T16:20:49.188" v="301"/>
          <ac:spMkLst>
            <pc:docMk/>
            <pc:sldMk cId="3867732179" sldId="267"/>
            <ac:spMk id="2" creationId="{EEFF9B3D-29DE-D22F-9106-00AB7E363B0B}"/>
          </ac:spMkLst>
        </pc:spChg>
        <pc:spChg chg="del">
          <ac:chgData name="Sisk, Michael (mtsisk42)" userId="S::mtsisk42@tntech.edu::4d468ea9-1768-4010-9fe5-742d11b0051f" providerId="AD" clId="Web-{6CD1229C-7BA4-E3F4-9490-02EB53E701E7}" dt="2024-01-26T16:20:50.876" v="302"/>
          <ac:spMkLst>
            <pc:docMk/>
            <pc:sldMk cId="3867732179" sldId="267"/>
            <ac:spMk id="3" creationId="{53ED2C4B-90AD-4D59-AEC7-85B1767EDDDF}"/>
          </ac:spMkLst>
        </pc:spChg>
        <pc:picChg chg="add mod">
          <ac:chgData name="Sisk, Michael (mtsisk42)" userId="S::mtsisk42@tntech.edu::4d468ea9-1768-4010-9fe5-742d11b0051f" providerId="AD" clId="Web-{6CD1229C-7BA4-E3F4-9490-02EB53E701E7}" dt="2024-01-26T16:22:13.410" v="306" actId="1076"/>
          <ac:picMkLst>
            <pc:docMk/>
            <pc:sldMk cId="3867732179" sldId="267"/>
            <ac:picMk id="4" creationId="{29BA5B81-3775-FA3F-8404-23CDF19DF797}"/>
          </ac:picMkLst>
        </pc:picChg>
      </pc:sldChg>
      <pc:sldChg chg="addSp delSp modSp add replId">
        <pc:chgData name="Sisk, Michael (mtsisk42)" userId="S::mtsisk42@tntech.edu::4d468ea9-1768-4010-9fe5-742d11b0051f" providerId="AD" clId="Web-{6CD1229C-7BA4-E3F4-9490-02EB53E701E7}" dt="2024-01-26T16:22:58.880" v="312" actId="1076"/>
        <pc:sldMkLst>
          <pc:docMk/>
          <pc:sldMk cId="2368321367" sldId="268"/>
        </pc:sldMkLst>
        <pc:picChg chg="add mod">
          <ac:chgData name="Sisk, Michael (mtsisk42)" userId="S::mtsisk42@tntech.edu::4d468ea9-1768-4010-9fe5-742d11b0051f" providerId="AD" clId="Web-{6CD1229C-7BA4-E3F4-9490-02EB53E701E7}" dt="2024-01-26T16:22:58.880" v="312" actId="1076"/>
          <ac:picMkLst>
            <pc:docMk/>
            <pc:sldMk cId="2368321367" sldId="268"/>
            <ac:picMk id="2" creationId="{37B546D0-4F3D-1288-76EB-CCA76110679C}"/>
          </ac:picMkLst>
        </pc:picChg>
        <pc:picChg chg="del">
          <ac:chgData name="Sisk, Michael (mtsisk42)" userId="S::mtsisk42@tntech.edu::4d468ea9-1768-4010-9fe5-742d11b0051f" providerId="AD" clId="Web-{6CD1229C-7BA4-E3F4-9490-02EB53E701E7}" dt="2024-01-26T16:22:19.191" v="308"/>
          <ac:picMkLst>
            <pc:docMk/>
            <pc:sldMk cId="2368321367" sldId="268"/>
            <ac:picMk id="4" creationId="{9DBE7127-C11F-0634-E085-CF9EB0D6FBFF}"/>
          </ac:picMkLst>
        </pc:picChg>
      </pc:sldChg>
      <pc:sldChg chg="modSp add ord replId">
        <pc:chgData name="Sisk, Michael (mtsisk42)" userId="S::mtsisk42@tntech.edu::4d468ea9-1768-4010-9fe5-742d11b0051f" providerId="AD" clId="Web-{6CD1229C-7BA4-E3F4-9490-02EB53E701E7}" dt="2024-01-26T16:32:42.572" v="603" actId="20577"/>
        <pc:sldMkLst>
          <pc:docMk/>
          <pc:sldMk cId="894955454" sldId="269"/>
        </pc:sldMkLst>
        <pc:spChg chg="mod">
          <ac:chgData name="Sisk, Michael (mtsisk42)" userId="S::mtsisk42@tntech.edu::4d468ea9-1768-4010-9fe5-742d11b0051f" providerId="AD" clId="Web-{6CD1229C-7BA4-E3F4-9490-02EB53E701E7}" dt="2024-01-26T16:23:41.022" v="330" actId="20577"/>
          <ac:spMkLst>
            <pc:docMk/>
            <pc:sldMk cId="894955454" sldId="269"/>
            <ac:spMk id="2" creationId="{654950AB-3FB9-A169-168C-75E0E38F4F0C}"/>
          </ac:spMkLst>
        </pc:spChg>
        <pc:spChg chg="mod">
          <ac:chgData name="Sisk, Michael (mtsisk42)" userId="S::mtsisk42@tntech.edu::4d468ea9-1768-4010-9fe5-742d11b0051f" providerId="AD" clId="Web-{6CD1229C-7BA4-E3F4-9490-02EB53E701E7}" dt="2024-01-26T16:32:42.572" v="603" actId="20577"/>
          <ac:spMkLst>
            <pc:docMk/>
            <pc:sldMk cId="894955454" sldId="269"/>
            <ac:spMk id="3" creationId="{CDBD80CC-B48E-4E5C-0D17-83629EDEAD5A}"/>
          </ac:spMkLst>
        </pc:spChg>
      </pc:sldChg>
      <pc:sldChg chg="modSp new del">
        <pc:chgData name="Sisk, Michael (mtsisk42)" userId="S::mtsisk42@tntech.edu::4d468ea9-1768-4010-9fe5-742d11b0051f" providerId="AD" clId="Web-{6CD1229C-7BA4-E3F4-9490-02EB53E701E7}" dt="2024-01-26T16:23:28.647" v="321"/>
        <pc:sldMkLst>
          <pc:docMk/>
          <pc:sldMk cId="2685990536" sldId="269"/>
        </pc:sldMkLst>
        <pc:spChg chg="mod">
          <ac:chgData name="Sisk, Michael (mtsisk42)" userId="S::mtsisk42@tntech.edu::4d468ea9-1768-4010-9fe5-742d11b0051f" providerId="AD" clId="Web-{6CD1229C-7BA4-E3F4-9490-02EB53E701E7}" dt="2024-01-26T16:23:21.850" v="320" actId="20577"/>
          <ac:spMkLst>
            <pc:docMk/>
            <pc:sldMk cId="2685990536" sldId="269"/>
            <ac:spMk id="2" creationId="{792CD5D6-F413-E760-A9AF-AD78E41E18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11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7CF5-6E34-994C-9DF8-F60E3E06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E7E2-0D10-2A41-AD7E-65138295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5CCAF-4507-D249-B940-8A5E64B09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31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F1E3-1829-6842-88D5-EC0ADFB4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6DD37-2670-704C-AF06-D12662CBE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C3BBE-A013-AB42-9D2D-A62A1FA70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24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53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B592-6A20-A949-8DD8-C2E649AC1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CB558-015B-FE4B-BDAA-8C8738557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49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5E92-35C5-7C49-966A-1FAB371F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4336E-E0AD-F240-8499-E5BB0B19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821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B847-37CB-514A-BACF-F64B69C6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AA7CC-E197-4A48-93BD-F75404B1A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6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5E35-AEC0-7748-BD44-976CDC2B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0238-2C6B-6640-A4E6-563FC5907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15DAB-874E-C64D-86B4-CCE80969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39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3C1B-274B-0E4C-B66B-18F30785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A418-6229-CD4C-A1CA-B173D9FA0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85246-F654-0B46-9906-C1BC65DAC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8DB27-8E44-B642-882B-C5FA628F9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DD044-68C8-D34A-875A-0CA05BDFE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755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93FB-DD45-D345-B6E8-F7B3E9B4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932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83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F46E80-8582-7048-88F4-AB63074F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B102780A-184A-9E43-9EE8-7F7C9EBB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279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PT Sans Bold" panose="020B0503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36D9-4D32-FA6A-852C-CC9CA52A6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PT Sans Bold"/>
              </a:rPr>
              <a:t>Loop Controllers for Vehicle Detection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0A494-F377-49E5-0ECA-262312315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PT Sans Regular"/>
              </a:rPr>
              <a:t>By: Michael Sisk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5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print of a hexagon&#10;&#10;Description automatically generated">
            <a:extLst>
              <a:ext uri="{FF2B5EF4-FFF2-40B4-BE49-F238E27FC236}">
                <a16:creationId xmlns:a16="http://schemas.microsoft.com/office/drawing/2014/main" id="{29BA5B81-3775-FA3F-8404-23CDF19D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64" y="57150"/>
            <a:ext cx="9197372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3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C67F2-28E6-B708-647D-2999D7560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3615-9A8F-C0AE-7C93-91BE9926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>
                <a:latin typeface="PT Sans Bold"/>
              </a:rPr>
              <a:t>Examples of Loop Controllers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E817-F246-F8C0-89E1-50C474659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  <a:p>
            <a:endParaRPr lang="en-US" sz="1800"/>
          </a:p>
        </p:txBody>
      </p:sp>
      <p:pic>
        <p:nvPicPr>
          <p:cNvPr id="4" name="Picture 3" descr="A yellow box with a black and red label&#10;&#10;Description automatically generated">
            <a:extLst>
              <a:ext uri="{FF2B5EF4-FFF2-40B4-BE49-F238E27FC236}">
                <a16:creationId xmlns:a16="http://schemas.microsoft.com/office/drawing/2014/main" id="{ADA43839-03CD-2C7C-5436-0E2384D79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343025"/>
            <a:ext cx="6610350" cy="504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10839-25D4-253A-ADC2-3F4A225D8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613" y="1771650"/>
            <a:ext cx="51720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5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8241F-748C-AD89-0109-F5126DC2A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FF98-317E-46AE-89B0-607925E3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>
                <a:latin typeface="PT Sans Bold"/>
              </a:rPr>
              <a:t>Loop Controller 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06CB3-FBDA-D550-70E5-740B63ED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PT Sans Regular"/>
              </a:rPr>
              <a:t>Loop Controller consists of two circuits: Colpitts Oscillator and Sine to Square Wave</a:t>
            </a:r>
          </a:p>
          <a:p>
            <a:r>
              <a:rPr lang="en-US" sz="1800">
                <a:latin typeface="PT Sans Regular"/>
              </a:rPr>
              <a:t>Colpitts Oscillator 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latin typeface="PT Sans Regular"/>
              </a:rPr>
              <a:t>Consists of a capacitive voltage divider and an inductor (inductive loop) that generates a stable frequency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 sz="1400"/>
          </a:p>
        </p:txBody>
      </p:sp>
      <p:pic>
        <p:nvPicPr>
          <p:cNvPr id="4" name="Picture 3" descr="A diagram of a circuit&#10;&#10;Description automatically generated">
            <a:extLst>
              <a:ext uri="{FF2B5EF4-FFF2-40B4-BE49-F238E27FC236}">
                <a16:creationId xmlns:a16="http://schemas.microsoft.com/office/drawing/2014/main" id="{E703FEFF-9A7B-495F-14B3-1EFC87D5C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911" y="3093648"/>
            <a:ext cx="38957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6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8241F-748C-AD89-0109-F5126DC2A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FF98-317E-46AE-89B0-607925E3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>
                <a:latin typeface="PT Sans Bold"/>
              </a:rPr>
              <a:t>Loop Controller cont.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06CB3-FBDA-D550-70E5-740B63ED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latin typeface="PT Sans Regular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400"/>
          </a:p>
        </p:txBody>
      </p:sp>
      <p:pic>
        <p:nvPicPr>
          <p:cNvPr id="5" name="Picture 4" descr="A diagram of a machine&#10;&#10;Description automatically generated">
            <a:extLst>
              <a:ext uri="{FF2B5EF4-FFF2-40B4-BE49-F238E27FC236}">
                <a16:creationId xmlns:a16="http://schemas.microsoft.com/office/drawing/2014/main" id="{6954C72E-0492-90A2-8E9C-7EB394D9C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699097"/>
            <a:ext cx="11525250" cy="375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8241F-748C-AD89-0109-F5126DC2A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FF98-317E-46AE-89B0-607925E3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>
                <a:latin typeface="PT Sans Bold"/>
              </a:rPr>
              <a:t>Loop Controller Frequency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06CB3-FBDA-D550-70E5-740B63ED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70180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PT Sans Regular"/>
              </a:rPr>
              <a:t>The math</a:t>
            </a:r>
          </a:p>
          <a:p>
            <a:endParaRPr lang="en-US" sz="1800">
              <a:latin typeface="PT Sans Regular"/>
            </a:endParaRPr>
          </a:p>
          <a:p>
            <a:endParaRPr lang="en-US" sz="1800">
              <a:latin typeface="PT Sans Regular"/>
            </a:endParaRPr>
          </a:p>
          <a:p>
            <a:endParaRPr lang="en-US" sz="1800">
              <a:latin typeface="PT Sans Regular"/>
            </a:endParaRPr>
          </a:p>
          <a:p>
            <a:endParaRPr lang="en-US" sz="1800">
              <a:latin typeface="PT Sans Regular"/>
            </a:endParaRPr>
          </a:p>
          <a:p>
            <a:r>
              <a:rPr lang="en-US" sz="1800" dirty="0">
                <a:latin typeface="PT Sans Regular"/>
              </a:rPr>
              <a:t>Set values: L = 100 µH, </a:t>
            </a:r>
            <a:r>
              <a:rPr lang="en-US" sz="1800" dirty="0">
                <a:latin typeface="PT Sans Regular"/>
                <a:cs typeface="Arial"/>
              </a:rPr>
              <a:t>C1 = 220 </a:t>
            </a:r>
            <a:r>
              <a:rPr lang="en-US" sz="1800" dirty="0" err="1">
                <a:latin typeface="PT Sans Regular"/>
                <a:cs typeface="Arial"/>
              </a:rPr>
              <a:t>nF</a:t>
            </a:r>
            <a:r>
              <a:rPr lang="en-US" sz="1800" dirty="0">
                <a:latin typeface="PT Sans Regular"/>
                <a:cs typeface="Arial"/>
              </a:rPr>
              <a:t>, C2 = 100 </a:t>
            </a:r>
            <a:r>
              <a:rPr lang="en-US" sz="1800" dirty="0" err="1">
                <a:latin typeface="PT Sans Regular"/>
                <a:cs typeface="Arial"/>
              </a:rPr>
              <a:t>nF</a:t>
            </a:r>
            <a:endParaRPr lang="en-US" sz="1800" dirty="0">
              <a:latin typeface="PT Sans Regular"/>
              <a:cs typeface="Arial"/>
            </a:endParaRPr>
          </a:p>
          <a:p>
            <a:r>
              <a:rPr lang="en-US" sz="1800" dirty="0">
                <a:latin typeface="PT Sans Regular"/>
                <a:cs typeface="Arial"/>
              </a:rPr>
              <a:t>f0 = 60 kHz</a:t>
            </a:r>
          </a:p>
        </p:txBody>
      </p:sp>
      <p:pic>
        <p:nvPicPr>
          <p:cNvPr id="5" name="Picture 4" descr="A math equation with numbers and a square&#10;&#10;Description automatically generated">
            <a:extLst>
              <a:ext uri="{FF2B5EF4-FFF2-40B4-BE49-F238E27FC236}">
                <a16:creationId xmlns:a16="http://schemas.microsoft.com/office/drawing/2014/main" id="{E930BE99-A39E-28A0-553B-92811A344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3" y="2133600"/>
            <a:ext cx="22288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1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_16.9_Powerpoint[2] [Read-Only]" id="{222A19D4-8689-5742-8DEA-08159459E6BD}" vid="{91EEA40F-F2BE-1D4A-A8C2-AE1A0026DA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Tech_16.9_Powerpoint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Loop Controllers for Vehicle Detection</vt:lpstr>
      <vt:lpstr>PowerPoint Presentation</vt:lpstr>
      <vt:lpstr>Examples of Loop Controllers</vt:lpstr>
      <vt:lpstr>Loop Controller </vt:lpstr>
      <vt:lpstr>Loop Controller cont.</vt:lpstr>
      <vt:lpstr>Loop Controller Frequency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Sisk, Michael (mtsisk42)</dc:creator>
  <cp:revision>8</cp:revision>
  <dcterms:created xsi:type="dcterms:W3CDTF">2023-11-16T19:30:01Z</dcterms:created>
  <dcterms:modified xsi:type="dcterms:W3CDTF">2024-02-27T21:57:38Z</dcterms:modified>
</cp:coreProperties>
</file>