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4498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MyCUCalendar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83450" y="2601225"/>
            <a:ext cx="8773499" cy="102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Brady Auen, Andy Chuong, Will Vardell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7" y="-29375"/>
            <a:ext cx="1192442" cy="13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Due Dates are a nightmare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Students struggle often to remember due dates and keep a planner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Moodle holds some of your due dates, D2L holds others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Some due dates don’t even show up on moodle (written work)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Class Manager: Mobile app with alerts/reminders, we like the alerts, we don’t think there’s enough of them, what if we want multiple ones? Also not automated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myHomework: Multiplatform app, Great platform support and multiple device syncing, but doesn’t automatically update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Moodle Calendar: Good foundation, no alerts/reminders, can’t add things manually, no D2L integration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1550" y="-19875"/>
            <a:ext cx="1192449" cy="12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At it’s base, we want a calendar that pulls information from D2L and moodle to automatically update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Capable of accepting manual additions in case of written work or work not listed with a due date on the website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User managed textboxes corresponding with assignments that allow the user to takes notes and save them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Stretch goal: With little understanding of it, we’d like to have notifications/reminders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Stretch goal: Multiple platforms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