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6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48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eter%20Tran%20Huynh\Desktop\VideoDemo.sw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Java: Type Speed Game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By</a:t>
            </a:r>
          </a:p>
          <a:p>
            <a:r>
              <a:rPr lang="en-US" dirty="0"/>
              <a:t>	</a:t>
            </a:r>
            <a:r>
              <a:rPr lang="en-US" dirty="0" smtClean="0"/>
              <a:t>Brady </a:t>
            </a:r>
            <a:r>
              <a:rPr lang="en-US" dirty="0" err="1" smtClean="0"/>
              <a:t>Auen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Nick </a:t>
            </a:r>
            <a:r>
              <a:rPr lang="en-US" dirty="0" err="1" smtClean="0"/>
              <a:t>Nocella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Peter Huynh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Video Demo</a:t>
            </a:r>
            <a:endParaRPr lang="en-US" sz="6000" dirty="0"/>
          </a:p>
        </p:txBody>
      </p:sp>
      <p:pic>
        <p:nvPicPr>
          <p:cNvPr id="6" name="VideoDem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8883" y="1397954"/>
            <a:ext cx="10209529" cy="52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</a:t>
            </a:r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interactions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Play Game</a:t>
            </a:r>
          </a:p>
          <a:p>
            <a:pPr lvl="1"/>
            <a:r>
              <a:rPr lang="en-US" dirty="0" smtClean="0"/>
              <a:t>Starts main game state</a:t>
            </a:r>
          </a:p>
          <a:p>
            <a:r>
              <a:rPr lang="en-US" dirty="0" smtClean="0"/>
              <a:t>View Scoreboard</a:t>
            </a:r>
          </a:p>
          <a:p>
            <a:pPr lvl="1"/>
            <a:r>
              <a:rPr lang="en-US" dirty="0" smtClean="0"/>
              <a:t>Starts leaderboard state</a:t>
            </a:r>
          </a:p>
          <a:p>
            <a:r>
              <a:rPr lang="en-US" dirty="0" smtClean="0"/>
              <a:t>Quit Game</a:t>
            </a:r>
          </a:p>
          <a:p>
            <a:pPr lvl="1"/>
            <a:r>
              <a:rPr lang="en-US" dirty="0" smtClean="0"/>
              <a:t>Exits program and saves score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876195"/>
            <a:ext cx="5078412" cy="4121609"/>
          </a:xfrm>
        </p:spPr>
      </p:pic>
    </p:spTree>
    <p:extLst>
      <p:ext uri="{BB962C8B-B14F-4D97-AF65-F5344CB8AC3E}">
        <p14:creationId xmlns:p14="http://schemas.microsoft.com/office/powerpoint/2010/main" val="10856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Design</a:t>
            </a:r>
            <a:r>
              <a:rPr lang="en-US" sz="6000" dirty="0" smtClean="0">
                <a:latin typeface="Delicious" pitchFamily="50" charset="0"/>
              </a:rPr>
              <a:t> Patterns</a:t>
            </a:r>
            <a:endParaRPr lang="en-US" sz="6000" dirty="0">
              <a:latin typeface="Delicious" pitchFamily="50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4037329" cy="3454400"/>
          </a:xfrm>
        </p:spPr>
        <p:txBody>
          <a:bodyPr/>
          <a:lstStyle/>
          <a:p>
            <a:r>
              <a:rPr lang="en-US" dirty="0" smtClean="0"/>
              <a:t>One-To-Many Dependencies between objects.</a:t>
            </a:r>
          </a:p>
          <a:p>
            <a:r>
              <a:rPr lang="en-US" dirty="0" smtClean="0"/>
              <a:t>When one </a:t>
            </a:r>
            <a:r>
              <a:rPr lang="en-US" dirty="0"/>
              <a:t>object </a:t>
            </a:r>
            <a:r>
              <a:rPr lang="en-US" dirty="0" smtClean="0"/>
              <a:t>changes state</a:t>
            </a:r>
            <a:r>
              <a:rPr lang="en-US" dirty="0"/>
              <a:t>, all its dependents are notified </a:t>
            </a:r>
            <a:r>
              <a:rPr lang="en-US" dirty="0" smtClean="0"/>
              <a:t>and updated.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165496"/>
            <a:ext cx="6303776" cy="37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57</Words>
  <Application>Microsoft Office PowerPoint</Application>
  <PresentationFormat>Custom</PresentationFormat>
  <Paragraphs>18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Delicious</vt:lpstr>
      <vt:lpstr>Tech 16x9</vt:lpstr>
      <vt:lpstr>Java: Type Speed Game</vt:lpstr>
      <vt:lpstr>Video Demo</vt:lpstr>
      <vt:lpstr>Use Case Diagram</vt:lpstr>
      <vt:lpstr>Design Patterns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2015-12-06T01:11:26Z</dcterms:created>
  <dcterms:modified xsi:type="dcterms:W3CDTF">2015-12-06T01:51:01Z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