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"/>
  </p:notesMasterIdLst>
  <p:handoutMasterIdLst>
    <p:handoutMasterId r:id="rId8"/>
  </p:handoutMasterIdLst>
  <p:sldIdLst>
    <p:sldId id="257" r:id="rId3"/>
    <p:sldId id="261" r:id="rId4"/>
    <p:sldId id="272" r:id="rId5"/>
    <p:sldId id="273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5" d="100"/>
          <a:sy n="75" d="100"/>
        </p:scale>
        <p:origin x="324" y="5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12/6/2015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12/6/2015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12/6/2015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12/6/2015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12/6/2015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12/6/2015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12/6/2015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12/6/2015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12/6/2015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12/6/2015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12/6/2015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12/6/2015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12/6/2015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12/6/2015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video" Target="file:///C:\Users\Peter%20Tran%20Huynh\Desktop\TypeSpeedGame\CSCI4448_ProjectPart3\VideoDemo.sw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Java: Type Speed Game</a:t>
            </a:r>
            <a:endParaRPr lang="en-US" sz="6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By</a:t>
            </a:r>
          </a:p>
          <a:p>
            <a:r>
              <a:rPr lang="en-US" dirty="0"/>
              <a:t>	</a:t>
            </a:r>
            <a:r>
              <a:rPr lang="en-US" dirty="0" smtClean="0"/>
              <a:t>Brady </a:t>
            </a:r>
            <a:r>
              <a:rPr lang="en-US" dirty="0" err="1" smtClean="0"/>
              <a:t>Auen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Nick </a:t>
            </a:r>
            <a:r>
              <a:rPr lang="en-US" dirty="0" err="1" smtClean="0"/>
              <a:t>Nocella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and </a:t>
            </a:r>
            <a:r>
              <a:rPr lang="en-US" dirty="0"/>
              <a:t>Peter Huynh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Video Demo</a:t>
            </a:r>
            <a:endParaRPr lang="en-US" sz="6000" dirty="0"/>
          </a:p>
        </p:txBody>
      </p:sp>
      <p:pic>
        <p:nvPicPr>
          <p:cNvPr id="2" name="VideoDemo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893774" y="1481667"/>
            <a:ext cx="7010717" cy="525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remove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Use Case Diagram</a:t>
            </a:r>
            <a:endParaRPr lang="en-US" sz="6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Three Main interactions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Play Game</a:t>
            </a:r>
          </a:p>
          <a:p>
            <a:pPr lvl="1"/>
            <a:r>
              <a:rPr lang="en-US" dirty="0" smtClean="0"/>
              <a:t>Starts main game state</a:t>
            </a:r>
          </a:p>
          <a:p>
            <a:r>
              <a:rPr lang="en-US" dirty="0" smtClean="0"/>
              <a:t>View Scoreboard</a:t>
            </a:r>
          </a:p>
          <a:p>
            <a:pPr lvl="1"/>
            <a:r>
              <a:rPr lang="en-US" dirty="0" smtClean="0"/>
              <a:t>Starts leaderboard state</a:t>
            </a:r>
          </a:p>
          <a:p>
            <a:r>
              <a:rPr lang="en-US" dirty="0" smtClean="0"/>
              <a:t>Quit Game</a:t>
            </a:r>
          </a:p>
          <a:p>
            <a:pPr lvl="1"/>
            <a:r>
              <a:rPr lang="en-US" dirty="0" smtClean="0"/>
              <a:t>Exits program and saves score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13" y="1876195"/>
            <a:ext cx="5078412" cy="4121609"/>
          </a:xfrm>
        </p:spPr>
      </p:pic>
    </p:spTree>
    <p:extLst>
      <p:ext uri="{BB962C8B-B14F-4D97-AF65-F5344CB8AC3E}">
        <p14:creationId xmlns:p14="http://schemas.microsoft.com/office/powerpoint/2010/main" val="108562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Design</a:t>
            </a:r>
            <a:r>
              <a:rPr lang="en-US" sz="6000" dirty="0" smtClean="0">
                <a:latin typeface="Delicious" pitchFamily="50" charset="0"/>
              </a:rPr>
              <a:t> Patterns</a:t>
            </a:r>
            <a:endParaRPr lang="en-US" sz="6000" dirty="0">
              <a:latin typeface="Delicious" pitchFamily="50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59272" y="1701800"/>
            <a:ext cx="5082740" cy="914400"/>
          </a:xfrm>
        </p:spPr>
        <p:txBody>
          <a:bodyPr/>
          <a:lstStyle/>
          <a:p>
            <a:r>
              <a:rPr lang="en-US" dirty="0" smtClean="0"/>
              <a:t>State Design Pattern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859272" y="2717800"/>
            <a:ext cx="4037329" cy="3454400"/>
          </a:xfrm>
        </p:spPr>
        <p:txBody>
          <a:bodyPr/>
          <a:lstStyle/>
          <a:p>
            <a:r>
              <a:rPr lang="en-US" dirty="0" smtClean="0"/>
              <a:t>One-To-Many Dependencies between objects.</a:t>
            </a:r>
          </a:p>
          <a:p>
            <a:r>
              <a:rPr lang="en-US" dirty="0" smtClean="0"/>
              <a:t>When one </a:t>
            </a:r>
            <a:r>
              <a:rPr lang="en-US" dirty="0"/>
              <a:t>object </a:t>
            </a:r>
            <a:r>
              <a:rPr lang="en-US" dirty="0" smtClean="0"/>
              <a:t>changes state</a:t>
            </a:r>
            <a:r>
              <a:rPr lang="en-US" dirty="0"/>
              <a:t>, all its dependents are notified </a:t>
            </a:r>
            <a:r>
              <a:rPr lang="en-US" dirty="0" smtClean="0"/>
              <a:t>and updated.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624" y="1498600"/>
            <a:ext cx="672384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6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57</Words>
  <Application>Microsoft Office PowerPoint</Application>
  <PresentationFormat>Custom</PresentationFormat>
  <Paragraphs>18</Paragraphs>
  <Slides>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Delicious</vt:lpstr>
      <vt:lpstr>Tech 16x9</vt:lpstr>
      <vt:lpstr>Java: Type Speed Game</vt:lpstr>
      <vt:lpstr>Video Demo</vt:lpstr>
      <vt:lpstr>Use Case Diagram</vt:lpstr>
      <vt:lpstr>Design Patterns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2015-12-06T01:11:26Z</dcterms:created>
  <dcterms:modified xsi:type="dcterms:W3CDTF">2015-12-06T22:12:58Z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