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2445-846C-4FFD-B848-D3055CF808F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C9CC-5DC7-485E-BF20-B3536C75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01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2445-846C-4FFD-B848-D3055CF808F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C9CC-5DC7-485E-BF20-B3536C75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06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2445-846C-4FFD-B848-D3055CF808F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C9CC-5DC7-485E-BF20-B3536C75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2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2445-846C-4FFD-B848-D3055CF808F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C9CC-5DC7-485E-BF20-B3536C75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81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2445-846C-4FFD-B848-D3055CF808F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C9CC-5DC7-485E-BF20-B3536C75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3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2445-846C-4FFD-B848-D3055CF808F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C9CC-5DC7-485E-BF20-B3536C75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65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2445-846C-4FFD-B848-D3055CF808F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C9CC-5DC7-485E-BF20-B3536C75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7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2445-846C-4FFD-B848-D3055CF808F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C9CC-5DC7-485E-BF20-B3536C75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2445-846C-4FFD-B848-D3055CF808F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C9CC-5DC7-485E-BF20-B3536C75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1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2445-846C-4FFD-B848-D3055CF808F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C9CC-5DC7-485E-BF20-B3536C75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20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2445-846C-4FFD-B848-D3055CF808F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C9CC-5DC7-485E-BF20-B3536C75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45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92445-846C-4FFD-B848-D3055CF808F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3C9CC-5DC7-485E-BF20-B3536C754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1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燃烧优化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13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最近工作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、构架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、初步选定平台</a:t>
            </a:r>
            <a:r>
              <a:rPr lang="en-US" altLang="zh-CN" dirty="0" smtClean="0"/>
              <a:t>VS2010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Matlab2012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、模糊树模型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38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下一步工作：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测试新版</a:t>
            </a:r>
            <a:r>
              <a:rPr lang="en-US" altLang="zh-CN" dirty="0" smtClean="0"/>
              <a:t>matlab2012a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vs2010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可行性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85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31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燃烧优化</vt:lpstr>
      <vt:lpstr>最近工作</vt:lpstr>
      <vt:lpstr>下一步工作：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张金营</dc:creator>
  <cp:lastModifiedBy>张金营</cp:lastModifiedBy>
  <cp:revision>4</cp:revision>
  <dcterms:created xsi:type="dcterms:W3CDTF">2017-09-30T10:43:11Z</dcterms:created>
  <dcterms:modified xsi:type="dcterms:W3CDTF">2017-09-30T12:17:07Z</dcterms:modified>
</cp:coreProperties>
</file>