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4" r:id="rId3"/>
    <p:sldId id="265" r:id="rId4"/>
    <p:sldId id="260" r:id="rId5"/>
    <p:sldId id="261" r:id="rId6"/>
    <p:sldId id="262" r:id="rId7"/>
    <p:sldId id="263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</p14:sldIdLst>
        </p14:section>
        <p14:section name="3. Methods" id="{867A6CF8-E075-F941-BB86-CB87060E616B}">
          <p14:sldIdLst>
            <p14:sldId id="265"/>
            <p14:sldId id="260"/>
            <p14:sldId id="261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3" autoAdjust="0"/>
    <p:restoredTop sz="50000"/>
  </p:normalViewPr>
  <p:slideViewPr>
    <p:cSldViewPr snapToGrid="0">
      <p:cViewPr>
        <p:scale>
          <a:sx n="57" d="100"/>
          <a:sy n="57" d="100"/>
        </p:scale>
        <p:origin x="4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up with some fun example of a situation where authorship identification would be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table from paper maybe?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Juola</a:t>
            </a:r>
            <a:r>
              <a:rPr lang="en-US" dirty="0"/>
              <a:t>,  Patrick.  Authorship  Attribution.  Hanover,  MA:  Now  Publishers  Inc.,  2008.  Print.</a:t>
            </a:r>
          </a:p>
          <a:p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240</TotalTime>
  <Words>126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Intelligent Authorship Verification</vt:lpstr>
      <vt:lpstr>Motivation</vt:lpstr>
      <vt:lpstr>Overview</vt:lpstr>
      <vt:lpstr>Data Collection</vt:lpstr>
      <vt:lpstr>Feature Extraction</vt:lpstr>
      <vt:lpstr>Neural Networks</vt:lpstr>
      <vt:lpstr>Results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12</cp:revision>
  <dcterms:created xsi:type="dcterms:W3CDTF">2014-08-26T23:53:23Z</dcterms:created>
  <dcterms:modified xsi:type="dcterms:W3CDTF">2016-04-23T23:48:31Z</dcterms:modified>
</cp:coreProperties>
</file>