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64" r:id="rId3"/>
    <p:sldId id="266" r:id="rId4"/>
    <p:sldId id="265" r:id="rId5"/>
    <p:sldId id="260" r:id="rId6"/>
    <p:sldId id="261" r:id="rId7"/>
    <p:sldId id="267" r:id="rId8"/>
    <p:sldId id="262" r:id="rId9"/>
    <p:sldId id="263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0"/>
            <p14:sldId id="261"/>
            <p14:sldId id="267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5153"/>
  </p:normalViewPr>
  <p:slideViewPr>
    <p:cSldViewPr snapToGrid="0">
      <p:cViewPr>
        <p:scale>
          <a:sx n="100" d="100"/>
          <a:sy n="100" d="100"/>
        </p:scale>
        <p:origin x="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Juola</a:t>
            </a:r>
            <a:r>
              <a:rPr lang="en-US" dirty="0"/>
              <a:t>,  Patrick.  Authorship  Attribution.  Hanover,  MA:  Now  Publishers  Inc.,  2008.  Print.</a:t>
            </a:r>
          </a:p>
          <a:p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" y="1888080"/>
            <a:ext cx="6046040" cy="2393987"/>
          </a:xfrm>
        </p:spPr>
      </p:pic>
      <p:sp>
        <p:nvSpPr>
          <p:cNvPr id="9" name="TextBox 8"/>
          <p:cNvSpPr txBox="1"/>
          <p:nvPr/>
        </p:nvSpPr>
        <p:spPr>
          <a:xfrm>
            <a:off x="7002966" y="1888080"/>
            <a:ext cx="426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table from paper maybe?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370</TotalTime>
  <Words>222</Words>
  <Application>Microsoft Macintosh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Trebuchet MS</vt:lpstr>
      <vt:lpstr>Wingdings 2</vt:lpstr>
      <vt:lpstr>Slate</vt:lpstr>
      <vt:lpstr>Intelligent Authorship Verification</vt:lpstr>
      <vt:lpstr>Motivation</vt:lpstr>
      <vt:lpstr>Authorship Verification</vt:lpstr>
      <vt:lpstr>Overview</vt:lpstr>
      <vt:lpstr>Data Collection</vt:lpstr>
      <vt:lpstr>Feature Extraction</vt:lpstr>
      <vt:lpstr>Feature Extraction</vt:lpstr>
      <vt:lpstr>Neural Networks</vt:lpstr>
      <vt:lpstr>Results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17</cp:revision>
  <dcterms:created xsi:type="dcterms:W3CDTF">2014-08-26T23:53:23Z</dcterms:created>
  <dcterms:modified xsi:type="dcterms:W3CDTF">2016-04-24T22:55:10Z</dcterms:modified>
</cp:coreProperties>
</file>