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 autoAdjust="0"/>
    <p:restoredTop sz="95063"/>
  </p:normalViewPr>
  <p:slideViewPr>
    <p:cSldViewPr snapToGrid="0">
      <p:cViewPr varScale="1">
        <p:scale>
          <a:sx n="83" d="100"/>
          <a:sy n="83" d="100"/>
        </p:scale>
        <p:origin x="20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Intelligent Authorship Verification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Sobocinski and Brady Sheehan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9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27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TC104033929[[fn=Slate]]</Template>
  <TotalTime>1</TotalTime>
  <Words>8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Calisto MT</vt:lpstr>
      <vt:lpstr>Trebuchet MS</vt:lpstr>
      <vt:lpstr>Wingdings 2</vt:lpstr>
      <vt:lpstr>Slate</vt:lpstr>
      <vt:lpstr>Intelligent Authorship Verification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Brady Sheehan`</cp:lastModifiedBy>
  <cp:revision>4</cp:revision>
  <dcterms:created xsi:type="dcterms:W3CDTF">2014-08-26T23:53:23Z</dcterms:created>
  <dcterms:modified xsi:type="dcterms:W3CDTF">2016-04-23T19:49:02Z</dcterms:modified>
</cp:coreProperties>
</file>