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7" autoAdjust="0"/>
    <p:restoredTop sz="95153"/>
  </p:normalViewPr>
  <p:slideViewPr>
    <p:cSldViewPr snapToGrid="0">
      <p:cViewPr>
        <p:scale>
          <a:sx n="121" d="100"/>
          <a:sy n="121" d="100"/>
        </p:scale>
        <p:origin x="33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</a:t>
            </a:r>
            <a:r>
              <a:rPr lang="en-US" dirty="0" smtClean="0"/>
              <a:t>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a neural network approach is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(Much)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 </a:t>
            </a:r>
            <a:r>
              <a:rPr lang="en-US" dirty="0"/>
              <a:t>word  </a:t>
            </a:r>
            <a:r>
              <a:rPr lang="en-US" dirty="0" smtClean="0"/>
              <a:t>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 </a:t>
            </a:r>
            <a:r>
              <a:rPr lang="en-US" dirty="0"/>
              <a:t>sentence  </a:t>
            </a:r>
            <a:r>
              <a:rPr lang="en-US" dirty="0" smtClean="0"/>
              <a:t>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unique 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first  </a:t>
            </a:r>
            <a:r>
              <a:rPr lang="en-US" dirty="0" smtClean="0"/>
              <a:t>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499</TotalTime>
  <Words>556</Words>
  <Application>Microsoft Macintosh PowerPoint</Application>
  <PresentationFormat>Widescreen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Calisto MT</vt:lpstr>
      <vt:lpstr>Courier New</vt:lpstr>
      <vt:lpstr>Trebuchet MS</vt:lpstr>
      <vt:lpstr>Wingdings 2</vt:lpstr>
      <vt:lpstr>Arial</vt:lpstr>
      <vt:lpstr>Calibri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27</cp:revision>
  <dcterms:created xsi:type="dcterms:W3CDTF">2014-08-26T23:53:23Z</dcterms:created>
  <dcterms:modified xsi:type="dcterms:W3CDTF">2016-04-25T01:03:33Z</dcterms:modified>
</cp:coreProperties>
</file>