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0" autoAdjust="0"/>
    <p:restoredTop sz="85589"/>
  </p:normalViewPr>
  <p:slideViewPr>
    <p:cSldViewPr snapToGrid="0">
      <p:cViewPr>
        <p:scale>
          <a:sx n="90" d="100"/>
          <a:sy n="90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Brady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our neural network approach is feasible but could likely be improved by</a:t>
            </a:r>
          </a:p>
          <a:p>
            <a:pPr marL="1025525" lvl="2" indent="-215900">
              <a:buFont typeface="Arial" charset="0"/>
              <a:buChar char="•"/>
              <a:tabLst>
                <a:tab pos="8910638" algn="l"/>
              </a:tabLst>
            </a:pPr>
            <a:r>
              <a:rPr lang="en-US" dirty="0" smtClean="0"/>
              <a:t>discovering and extracting </a:t>
            </a:r>
            <a:r>
              <a:rPr lang="en-US" dirty="0"/>
              <a:t>more meaningful </a:t>
            </a:r>
            <a:r>
              <a:rPr lang="en-US" dirty="0" smtClean="0"/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feasibility of different neural network </a:t>
            </a:r>
            <a:r>
              <a:rPr lang="en-US" dirty="0" smtClean="0"/>
              <a:t>configurations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investigating </a:t>
            </a:r>
            <a:r>
              <a:rPr lang="en-US" dirty="0"/>
              <a:t>the significance of corpus size. </a:t>
            </a:r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dirty="0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works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authors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" y="3262218"/>
            <a:ext cx="2015794" cy="252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1" y="3850230"/>
            <a:ext cx="969327" cy="96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39" y="3261743"/>
            <a:ext cx="1746757" cy="2529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213" y="592783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Wilkie</a:t>
            </a:r>
            <a:r>
              <a:rPr lang="en-US" dirty="0"/>
              <a:t>  Collins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2389" y="5927834"/>
            <a:ext cx="18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Edith  Wharton</a:t>
            </a:r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55" y="782583"/>
            <a:ext cx="359516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(Much) 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8037" y="264318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“There are books of which the backs and covers are by far the best parts.” 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―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Charles Dickens, Oliver Twist</a:t>
            </a:r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word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sentence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unique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first 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622</TotalTime>
  <Words>632</Words>
  <Application>Microsoft Macintosh PowerPoint</Application>
  <PresentationFormat>Widescreen</PresentationFormat>
  <Paragraphs>147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Calisto MT</vt:lpstr>
      <vt:lpstr>Courier New</vt:lpstr>
      <vt:lpstr>Trebuchet MS</vt:lpstr>
      <vt:lpstr>Wingdings 2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33</cp:revision>
  <dcterms:created xsi:type="dcterms:W3CDTF">2014-08-26T23:53:23Z</dcterms:created>
  <dcterms:modified xsi:type="dcterms:W3CDTF">2016-04-25T14:29:56Z</dcterms:modified>
</cp:coreProperties>
</file>