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64" r:id="rId3"/>
    <p:sldId id="266" r:id="rId4"/>
    <p:sldId id="265" r:id="rId5"/>
    <p:sldId id="260" r:id="rId6"/>
    <p:sldId id="261" r:id="rId7"/>
    <p:sldId id="262" r:id="rId8"/>
    <p:sldId id="263" r:id="rId9"/>
    <p:sldId id="25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  <p14:sldId id="266"/>
          </p14:sldIdLst>
        </p14:section>
        <p14:section name="3. Methods" id="{867A6CF8-E075-F941-BB86-CB87060E616B}">
          <p14:sldIdLst>
            <p14:sldId id="265"/>
            <p14:sldId id="260"/>
            <p14:sldId id="261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80251"/>
  </p:normalViewPr>
  <p:slideViewPr>
    <p:cSldViewPr snapToGrid="0">
      <p:cViewPr>
        <p:scale>
          <a:sx n="57" d="100"/>
          <a:sy n="57" d="100"/>
        </p:scale>
        <p:origin x="11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E72-4D28-B64D-B4B9-0C77F6B66733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7A1-1B9C-9244-B89C-5F515C41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nsm.uh.edu</a:t>
            </a:r>
            <a:r>
              <a:rPr lang="en-US" dirty="0" smtClean="0"/>
              <a:t>/news-events/stories/2016/0322-authorship-attribution.php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www.scientificamerican.com</a:t>
            </a:r>
            <a:r>
              <a:rPr lang="en-US" dirty="0" smtClean="0"/>
              <a:t>/article/how-a-computer-program-helped-show-jk-rowling-write-a-cuckoos-calling/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www.brooklaw.edu</a:t>
            </a:r>
            <a:r>
              <a:rPr lang="en-US" dirty="0" smtClean="0"/>
              <a:t>/</a:t>
            </a:r>
            <a:r>
              <a:rPr lang="en-US" dirty="0" err="1" smtClean="0"/>
              <a:t>intellectuallife</a:t>
            </a:r>
            <a:r>
              <a:rPr lang="en-US" dirty="0" smtClean="0"/>
              <a:t>/</a:t>
            </a:r>
            <a:r>
              <a:rPr lang="en-US" dirty="0" err="1" smtClean="0"/>
              <a:t>centerforlawlanguageandcognition</a:t>
            </a:r>
            <a:r>
              <a:rPr lang="en-US" dirty="0" smtClean="0"/>
              <a:t>/</a:t>
            </a:r>
            <a:r>
              <a:rPr lang="en-US" dirty="0" err="1" smtClean="0"/>
              <a:t>authorattributionsite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Juola</a:t>
            </a:r>
            <a:r>
              <a:rPr lang="en-US" dirty="0"/>
              <a:t>,  Patrick.  Authorship  Attribution.  Hanover,  MA:  Now  Publishers  Inc.,  2008.  Print.</a:t>
            </a:r>
          </a:p>
          <a:p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9" y="1888080"/>
            <a:ext cx="6046040" cy="2393987"/>
          </a:xfrm>
        </p:spPr>
      </p:pic>
      <p:sp>
        <p:nvSpPr>
          <p:cNvPr id="9" name="TextBox 8"/>
          <p:cNvSpPr txBox="1"/>
          <p:nvPr/>
        </p:nvSpPr>
        <p:spPr>
          <a:xfrm>
            <a:off x="7002966" y="1888080"/>
            <a:ext cx="4264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Identifying Individuals in cyber bullying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Recognizing plagiarism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Catching Terrorists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“Who wrote the ransom note in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the Jon 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Benét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 Ramsey case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?”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effectLst/>
              </a:rPr>
              <a:t>“Authorship </a:t>
            </a:r>
            <a:r>
              <a:rPr lang="en-US" dirty="0">
                <a:effectLst/>
              </a:rPr>
              <a:t>verification is a branch of forensic authorship analysis addressing the following task: Given a number of sample documents of an author A and a document allegedly written by A , the task is to decide whether the author of the latter document is truly A or not. </a:t>
            </a:r>
            <a:r>
              <a:rPr lang="en-US" dirty="0" smtClean="0">
                <a:effectLst/>
              </a:rPr>
              <a:t>“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ffectLst/>
              </a:rPr>
              <a:t>Oren </a:t>
            </a:r>
            <a:r>
              <a:rPr lang="en-US" dirty="0" err="1" smtClean="0">
                <a:effectLst/>
              </a:rPr>
              <a:t>Halvani</a:t>
            </a:r>
            <a:r>
              <a:rPr lang="en-US" dirty="0" smtClean="0">
                <a:effectLst/>
              </a:rPr>
              <a:t>, Christian Winter, Anika </a:t>
            </a:r>
            <a:r>
              <a:rPr lang="en-US" dirty="0" err="1" smtClean="0">
                <a:effectLst/>
              </a:rPr>
              <a:t>Pflug</a:t>
            </a:r>
            <a:r>
              <a:rPr lang="en-US" dirty="0" smtClean="0">
                <a:effectLst/>
              </a:rPr>
              <a:t>  in </a:t>
            </a:r>
            <a:r>
              <a:rPr lang="en-US" dirty="0">
                <a:effectLst/>
              </a:rPr>
              <a:t>Authorship verification for different languages, genres </a:t>
            </a:r>
            <a:r>
              <a:rPr lang="en-US" dirty="0" smtClean="0">
                <a:effectLst/>
              </a:rPr>
              <a:t>and topics, 2016.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table from paper maybe?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363</TotalTime>
  <Words>220</Words>
  <Application>Microsoft Macintosh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Calisto MT</vt:lpstr>
      <vt:lpstr>Trebuchet MS</vt:lpstr>
      <vt:lpstr>Wingdings 2</vt:lpstr>
      <vt:lpstr>Arial</vt:lpstr>
      <vt:lpstr>Slate</vt:lpstr>
      <vt:lpstr>Intelligent Authorship Verification</vt:lpstr>
      <vt:lpstr>Motivation</vt:lpstr>
      <vt:lpstr>Authorship Verification</vt:lpstr>
      <vt:lpstr>Overview</vt:lpstr>
      <vt:lpstr>Data Collection</vt:lpstr>
      <vt:lpstr>Feature Extraction</vt:lpstr>
      <vt:lpstr>Neural Networks</vt:lpstr>
      <vt:lpstr>Results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16</cp:revision>
  <dcterms:created xsi:type="dcterms:W3CDTF">2014-08-26T23:53:23Z</dcterms:created>
  <dcterms:modified xsi:type="dcterms:W3CDTF">2016-04-24T15:31:22Z</dcterms:modified>
</cp:coreProperties>
</file>