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0"/>
  </p:notesMasterIdLst>
  <p:sldIdLst>
    <p:sldId id="256" r:id="rId2"/>
    <p:sldId id="264" r:id="rId3"/>
    <p:sldId id="266" r:id="rId4"/>
    <p:sldId id="265" r:id="rId5"/>
    <p:sldId id="269" r:id="rId6"/>
    <p:sldId id="271" r:id="rId7"/>
    <p:sldId id="274" r:id="rId8"/>
    <p:sldId id="260" r:id="rId9"/>
    <p:sldId id="268" r:id="rId10"/>
    <p:sldId id="261" r:id="rId11"/>
    <p:sldId id="267" r:id="rId12"/>
    <p:sldId id="272" r:id="rId13"/>
    <p:sldId id="273" r:id="rId14"/>
    <p:sldId id="262" r:id="rId15"/>
    <p:sldId id="263" r:id="rId16"/>
    <p:sldId id="275" r:id="rId17"/>
    <p:sldId id="259" r:id="rId18"/>
    <p:sldId id="25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Introduction" id="{19162775-C2A7-484E-AAF0-915AF0BE4695}">
          <p14:sldIdLst>
            <p14:sldId id="256"/>
          </p14:sldIdLst>
        </p14:section>
        <p14:section name="2. Background" id="{014977A0-B693-8C4B-9C93-3F83C2D18602}">
          <p14:sldIdLst>
            <p14:sldId id="264"/>
            <p14:sldId id="266"/>
          </p14:sldIdLst>
        </p14:section>
        <p14:section name="3. Methods" id="{867A6CF8-E075-F941-BB86-CB87060E616B}">
          <p14:sldIdLst>
            <p14:sldId id="265"/>
            <p14:sldId id="269"/>
            <p14:sldId id="271"/>
            <p14:sldId id="274"/>
            <p14:sldId id="260"/>
            <p14:sldId id="268"/>
            <p14:sldId id="261"/>
            <p14:sldId id="267"/>
            <p14:sldId id="272"/>
            <p14:sldId id="273"/>
            <p14:sldId id="262"/>
          </p14:sldIdLst>
        </p14:section>
        <p14:section name="4. Results" id="{BAB54EB3-0323-4E49-9783-661F3FA2DAF7}">
          <p14:sldIdLst>
            <p14:sldId id="263"/>
          </p14:sldIdLst>
        </p14:section>
        <p14:section name="5. Conclusion" id="{C6DF7525-A040-AF4B-9866-EDC52ED77073}">
          <p14:sldIdLst>
            <p14:sldId id="275"/>
            <p14:sldId id="259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37" autoAdjust="0"/>
    <p:restoredTop sz="95153"/>
  </p:normalViewPr>
  <p:slideViewPr>
    <p:cSldViewPr snapToGrid="0">
      <p:cViewPr>
        <p:scale>
          <a:sx n="121" d="100"/>
          <a:sy n="121" d="100"/>
        </p:scale>
        <p:origin x="336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7EE72-4D28-B64D-B4B9-0C77F6B66733}" type="datetimeFigureOut">
              <a:rPr lang="en-US" smtClean="0"/>
              <a:t>4/24/16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07A1-1B9C-9244-B89C-5F515C41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6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nsm.uh.edu</a:t>
            </a:r>
            <a:r>
              <a:rPr lang="en-US" dirty="0" smtClean="0"/>
              <a:t>/news-events/stories/2016/0322-authorship-attribution.php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www.scientificamerican.com</a:t>
            </a:r>
            <a:r>
              <a:rPr lang="en-US" dirty="0" smtClean="0"/>
              <a:t>/article/how-a-computer-program-helped-show-jk-rowling-write-a-cuckoos-calling/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www.brooklaw.edu</a:t>
            </a:r>
            <a:r>
              <a:rPr lang="en-US" dirty="0" smtClean="0"/>
              <a:t>/</a:t>
            </a:r>
            <a:r>
              <a:rPr lang="en-US" dirty="0" err="1" smtClean="0"/>
              <a:t>intellectuallife</a:t>
            </a:r>
            <a:r>
              <a:rPr lang="en-US" dirty="0" smtClean="0"/>
              <a:t>/</a:t>
            </a:r>
            <a:r>
              <a:rPr lang="en-US" dirty="0" err="1" smtClean="0"/>
              <a:t>centerforlawlanguageandcognition</a:t>
            </a:r>
            <a:r>
              <a:rPr lang="en-US" dirty="0" smtClean="0"/>
              <a:t>/</a:t>
            </a:r>
            <a:r>
              <a:rPr lang="en-US" dirty="0" err="1" smtClean="0"/>
              <a:t>authorattributionsite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59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2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Intelligent Authorship 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Sobocinski and Brady Sheehan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245050"/>
            <a:ext cx="104521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8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82" y="2118050"/>
            <a:ext cx="9872587" cy="3406450"/>
          </a:xfrm>
        </p:spPr>
      </p:pic>
    </p:spTree>
    <p:extLst>
      <p:ext uri="{BB962C8B-B14F-4D97-AF65-F5344CB8AC3E}">
        <p14:creationId xmlns:p14="http://schemas.microsoft.com/office/powerpoint/2010/main" val="167913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Tested neural networks from the Neural Network Toolbox in MATLAB with various network configurations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512" y="4248149"/>
            <a:ext cx="4521200" cy="29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40" y="2932386"/>
            <a:ext cx="7040640" cy="285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8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4215253" cy="970450"/>
          </a:xfrm>
        </p:spPr>
        <p:txBody>
          <a:bodyPr/>
          <a:lstStyle/>
          <a:p>
            <a:pPr algn="l"/>
            <a:r>
              <a:rPr lang="en-US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773" y="1732449"/>
            <a:ext cx="4887917" cy="4058751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Generated plots with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network_parameter_plots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 smtClean="0"/>
              <a:t>function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Used for </a:t>
            </a:r>
            <a:r>
              <a:rPr lang="en-US" dirty="0" smtClean="0"/>
              <a:t>selecting optimal neural network configurations for testing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Hidden layer sizes:</a:t>
            </a:r>
          </a:p>
          <a:p>
            <a:pPr marL="36900" indent="0">
              <a:buNone/>
            </a:pPr>
            <a:r>
              <a:rPr lang="en-US" sz="1900" dirty="0"/>
              <a:t>[</a:t>
            </a:r>
            <a:r>
              <a:rPr lang="en-US" sz="1900" dirty="0" smtClean="0"/>
              <a:t>10, 12, 15, 20, 25, 35, 60</a:t>
            </a:r>
            <a:r>
              <a:rPr lang="en-US" sz="1900" dirty="0"/>
              <a:t>, 75, </a:t>
            </a:r>
            <a:r>
              <a:rPr lang="en-US" sz="1900" dirty="0" smtClean="0"/>
              <a:t>100, 250</a:t>
            </a:r>
            <a:r>
              <a:rPr lang="en-US" sz="1900" dirty="0"/>
              <a:t>]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1673" r="6554" b="2946"/>
          <a:stretch/>
        </p:blipFill>
        <p:spPr>
          <a:xfrm>
            <a:off x="5780690" y="525517"/>
            <a:ext cx="5549462" cy="58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2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67" y="2448006"/>
            <a:ext cx="10596217" cy="2855177"/>
          </a:xfrm>
        </p:spPr>
      </p:pic>
    </p:spTree>
    <p:extLst>
      <p:ext uri="{BB962C8B-B14F-4D97-AF65-F5344CB8AC3E}">
        <p14:creationId xmlns:p14="http://schemas.microsoft.com/office/powerpoint/2010/main" val="29773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5" y="2060654"/>
            <a:ext cx="10635642" cy="37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31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We will not be able to stop terrorism</a:t>
            </a:r>
            <a:r>
              <a:rPr lang="is-IS" dirty="0" smtClean="0"/>
              <a:t>…</a:t>
            </a:r>
          </a:p>
          <a:p>
            <a:pPr>
              <a:buFont typeface="Arial" charset="0"/>
              <a:buChar char="•"/>
            </a:pPr>
            <a:endParaRPr lang="is-IS" dirty="0"/>
          </a:p>
          <a:p>
            <a:pPr>
              <a:buFont typeface="Arial" charset="0"/>
              <a:buChar char="•"/>
            </a:pPr>
            <a:r>
              <a:rPr lang="is-IS" dirty="0" smtClean="0"/>
              <a:t>But: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</a:t>
            </a:r>
            <a:r>
              <a:rPr lang="is-IS" dirty="0" smtClean="0"/>
              <a:t>ests show our neural network approach is feasible but </a:t>
            </a:r>
            <a:r>
              <a:rPr lang="is-IS" smtClean="0"/>
              <a:t>could likely be </a:t>
            </a:r>
            <a:r>
              <a:rPr lang="is-IS" dirty="0" smtClean="0"/>
              <a:t>improved by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discovering and extracting </a:t>
            </a:r>
            <a:r>
              <a:rPr lang="en-US" dirty="0"/>
              <a:t>more meaningful </a:t>
            </a:r>
            <a:r>
              <a:rPr lang="en-US" dirty="0" smtClean="0"/>
              <a:t>features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testing </a:t>
            </a:r>
            <a:r>
              <a:rPr lang="en-US" dirty="0"/>
              <a:t>the feasibility of different neural network </a:t>
            </a:r>
            <a:r>
              <a:rPr lang="en-US" dirty="0" smtClean="0"/>
              <a:t>configurations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investigating </a:t>
            </a:r>
            <a:r>
              <a:rPr lang="en-US" dirty="0"/>
              <a:t>the significance of corpus size.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3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Hoorn, J.F., Frank, S.L., </a:t>
            </a:r>
            <a:r>
              <a:rPr lang="en-US" dirty="0" err="1"/>
              <a:t>Kowalczyk</a:t>
            </a:r>
            <a:r>
              <a:rPr lang="en-US" dirty="0"/>
              <a:t>, W., and Ham, F.V.D. (1999). </a:t>
            </a:r>
            <a:r>
              <a:rPr lang="en-US" dirty="0" smtClean="0"/>
              <a:t>“Neural </a:t>
            </a:r>
            <a:r>
              <a:rPr lang="en-US" dirty="0"/>
              <a:t>network identification of poets using letter sequences''. Literary and Linguistic Computing, 14(3), 311–338.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Juola</a:t>
            </a:r>
            <a:r>
              <a:rPr lang="en-US" dirty="0"/>
              <a:t>,  Patrick. </a:t>
            </a:r>
            <a:r>
              <a:rPr lang="en-US" dirty="0" smtClean="0"/>
              <a:t>“Authorship  Attribution”.  </a:t>
            </a:r>
            <a:r>
              <a:rPr lang="en-US" dirty="0"/>
              <a:t>Hanover,  MA:  Now  Publishers  Inc.,  2008.  Print.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MATLAB  </a:t>
            </a:r>
            <a:r>
              <a:rPr lang="en-US" dirty="0"/>
              <a:t>and  Neural  Network  Toolbox  Release  2015a,  The  </a:t>
            </a:r>
            <a:r>
              <a:rPr lang="en-US" dirty="0" err="1"/>
              <a:t>MathWorks</a:t>
            </a:r>
            <a:r>
              <a:rPr lang="en-US" dirty="0"/>
              <a:t>,  Inc.,  Natick,  Massachusetts,  United  States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/>
              <a:t>Oren, H., Christian, W., and Anika, P. (2016). </a:t>
            </a:r>
            <a:r>
              <a:rPr lang="en-US" dirty="0" smtClean="0"/>
              <a:t>“Authorship </a:t>
            </a:r>
            <a:r>
              <a:rPr lang="en-US" dirty="0"/>
              <a:t>verification for different languages, genres and topics''. The International Journal of Digital Forensics and Incident Response archive, 16(2), S33-S43.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/>
              <a:t>*We  would  like  to  thank  Dr.  Patrick  </a:t>
            </a:r>
            <a:r>
              <a:rPr lang="en-US" dirty="0" err="1"/>
              <a:t>Juola</a:t>
            </a:r>
            <a:r>
              <a:rPr lang="en-US" dirty="0"/>
              <a:t>  for  helpful  discussions  while  working  on  this  project and for giving us data to use </a:t>
            </a:r>
            <a:r>
              <a:rPr lang="en-US" dirty="0" smtClean="0"/>
              <a:t>for training and </a:t>
            </a:r>
            <a:r>
              <a:rPr lang="en-US" dirty="0"/>
              <a:t>testing. </a:t>
            </a:r>
          </a:p>
        </p:txBody>
      </p:sp>
    </p:spTree>
    <p:extLst>
      <p:ext uri="{BB962C8B-B14F-4D97-AF65-F5344CB8AC3E}">
        <p14:creationId xmlns:p14="http://schemas.microsoft.com/office/powerpoint/2010/main" val="99969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3796" y="1730425"/>
            <a:ext cx="10353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Identifying </a:t>
            </a: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Individuals in cyber bullying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Recognizing plagiarism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Catching Terrorists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“Who wrote the ransom note in </a:t>
            </a: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the Jon </a:t>
            </a:r>
            <a:r>
              <a:rPr lang="en-US" sz="20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Benét</a:t>
            </a: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 Ramsey case</a:t>
            </a: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?”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87" y="4252907"/>
            <a:ext cx="6714777" cy="1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Authorship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>
                <a:effectLst/>
              </a:rPr>
              <a:t>“Authorship </a:t>
            </a:r>
            <a:r>
              <a:rPr lang="en-US" dirty="0">
                <a:effectLst/>
              </a:rPr>
              <a:t>verification is a branch of forensic authorship analysis addressing the following task: Given a number of sample documents of an author A and a document allegedly written by A , the task is to decide whether the author of the latter document is truly A or not. </a:t>
            </a:r>
            <a:r>
              <a:rPr lang="en-US" dirty="0" smtClean="0">
                <a:effectLst/>
              </a:rPr>
              <a:t>“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effectLst/>
              </a:rPr>
              <a:t>Oren </a:t>
            </a:r>
            <a:r>
              <a:rPr lang="en-US" dirty="0" err="1" smtClean="0">
                <a:effectLst/>
              </a:rPr>
              <a:t>Halvani</a:t>
            </a:r>
            <a:r>
              <a:rPr lang="en-US" dirty="0" smtClean="0">
                <a:effectLst/>
              </a:rPr>
              <a:t>, Christian Winter, Anika </a:t>
            </a:r>
            <a:r>
              <a:rPr lang="en-US" dirty="0" err="1" smtClean="0">
                <a:effectLst/>
              </a:rPr>
              <a:t>Pflug</a:t>
            </a:r>
            <a:r>
              <a:rPr lang="en-US" dirty="0" smtClean="0">
                <a:effectLst/>
              </a:rPr>
              <a:t>  in </a:t>
            </a:r>
            <a:r>
              <a:rPr lang="en-US" dirty="0">
                <a:effectLst/>
              </a:rPr>
              <a:t>Authorship verification for different languages, genres </a:t>
            </a:r>
            <a:r>
              <a:rPr lang="en-US" dirty="0" smtClean="0">
                <a:effectLst/>
              </a:rPr>
              <a:t>and topics, 2016.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  <a:p>
            <a:pPr lvl="1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0179" y="1741883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Corpus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007" y="2965567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Authors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49761" y="2995709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Documents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0179" y="4820789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859366" y="2394507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Neural Network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84272" y="2408012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68595" y="5351335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 vector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68595" y="4318715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 vector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7" idx="0"/>
          </p:cNvCxnSpPr>
          <p:nvPr/>
        </p:nvCxnSpPr>
        <p:spPr>
          <a:xfrm flipH="1">
            <a:off x="1442424" y="2123349"/>
            <a:ext cx="499062" cy="84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0" idx="0"/>
          </p:cNvCxnSpPr>
          <p:nvPr/>
        </p:nvCxnSpPr>
        <p:spPr>
          <a:xfrm>
            <a:off x="3499013" y="2144839"/>
            <a:ext cx="410165" cy="850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11" idx="0"/>
          </p:cNvCxnSpPr>
          <p:nvPr/>
        </p:nvCxnSpPr>
        <p:spPr>
          <a:xfrm>
            <a:off x="1442424" y="3771478"/>
            <a:ext cx="1297172" cy="1049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 flipH="1">
            <a:off x="2739596" y="3801620"/>
            <a:ext cx="1169582" cy="1019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</p:cNvCxnSpPr>
          <p:nvPr/>
        </p:nvCxnSpPr>
        <p:spPr>
          <a:xfrm flipV="1">
            <a:off x="2201841" y="3368520"/>
            <a:ext cx="947920" cy="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6" idx="1"/>
          </p:cNvCxnSpPr>
          <p:nvPr/>
        </p:nvCxnSpPr>
        <p:spPr>
          <a:xfrm flipV="1">
            <a:off x="3499013" y="4721671"/>
            <a:ext cx="1169582" cy="502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3"/>
            <a:endCxn id="15" idx="1"/>
          </p:cNvCxnSpPr>
          <p:nvPr/>
        </p:nvCxnSpPr>
        <p:spPr>
          <a:xfrm>
            <a:off x="3499013" y="5223745"/>
            <a:ext cx="1169582" cy="530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889581" y="4820788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 Pair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41" idx="1"/>
          </p:cNvCxnSpPr>
          <p:nvPr/>
        </p:nvCxnSpPr>
        <p:spPr>
          <a:xfrm>
            <a:off x="6200681" y="4721670"/>
            <a:ext cx="688900" cy="502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3"/>
            <a:endCxn id="41" idx="1"/>
          </p:cNvCxnSpPr>
          <p:nvPr/>
        </p:nvCxnSpPr>
        <p:spPr>
          <a:xfrm flipV="1">
            <a:off x="6187429" y="5223744"/>
            <a:ext cx="702152" cy="530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0"/>
            <a:endCxn id="14" idx="2"/>
          </p:cNvCxnSpPr>
          <p:nvPr/>
        </p:nvCxnSpPr>
        <p:spPr>
          <a:xfrm flipH="1" flipV="1">
            <a:off x="7643689" y="3213923"/>
            <a:ext cx="5309" cy="1606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3"/>
            <a:endCxn id="12" idx="1"/>
          </p:cNvCxnSpPr>
          <p:nvPr/>
        </p:nvCxnSpPr>
        <p:spPr>
          <a:xfrm flipV="1">
            <a:off x="8403106" y="2797463"/>
            <a:ext cx="1456260" cy="1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618783" y="3233292"/>
            <a:ext cx="0" cy="1587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859366" y="4787015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Collection*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US" sz="2600" dirty="0" smtClean="0"/>
              <a:t>Victorian Era works</a:t>
            </a:r>
          </a:p>
          <a:p>
            <a:pPr>
              <a:buFont typeface="Arial" charset="0"/>
              <a:buChar char="•"/>
            </a:pPr>
            <a:r>
              <a:rPr lang="en-US" sz="2600" dirty="0" smtClean="0"/>
              <a:t>Over 100 works written by 12 different authors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marL="3690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Authors: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Charlotte  Bronte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Wilkie</a:t>
            </a:r>
            <a:r>
              <a:rPr lang="en-US" dirty="0" smtClean="0"/>
              <a:t>  </a:t>
            </a:r>
            <a:r>
              <a:rPr lang="en-US" dirty="0"/>
              <a:t>Collins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Charles  Dickens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George  </a:t>
            </a:r>
            <a:r>
              <a:rPr lang="en-US" dirty="0"/>
              <a:t>Elliot  (Real  Name:  Mary  Ann  Evans)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Thomas  </a:t>
            </a:r>
            <a:r>
              <a:rPr lang="en-US" dirty="0"/>
              <a:t>Hardy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Henry  </a:t>
            </a:r>
            <a:r>
              <a:rPr lang="en-US" dirty="0"/>
              <a:t>James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Sarah  </a:t>
            </a:r>
            <a:r>
              <a:rPr lang="en-US" dirty="0" err="1"/>
              <a:t>Orne</a:t>
            </a:r>
            <a:r>
              <a:rPr lang="en-US" dirty="0"/>
              <a:t>  Jewett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George  </a:t>
            </a:r>
            <a:r>
              <a:rPr lang="en-US" dirty="0"/>
              <a:t>Meredith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David  </a:t>
            </a:r>
            <a:r>
              <a:rPr lang="en-US" dirty="0"/>
              <a:t>Graham  Phillips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William  </a:t>
            </a:r>
            <a:r>
              <a:rPr lang="en-US" dirty="0"/>
              <a:t>Makepeace  Thackeray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Anthony  </a:t>
            </a:r>
            <a:r>
              <a:rPr lang="en-US" dirty="0"/>
              <a:t>Trollope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Edith  Wharton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63" y="3262218"/>
            <a:ext cx="2015794" cy="25289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901" y="3850230"/>
            <a:ext cx="969327" cy="9693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839" y="3261743"/>
            <a:ext cx="1746757" cy="25294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5213" y="5927834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Wilkie</a:t>
            </a:r>
            <a:r>
              <a:rPr lang="en-US" dirty="0"/>
              <a:t>  Collins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2389" y="5927834"/>
            <a:ext cx="185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Edith  Wharton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Partitioned data into three groups: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Training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Various authors and works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In-group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Works by authors who have </a:t>
            </a:r>
            <a:r>
              <a:rPr lang="en-US" i="1" dirty="0" smtClean="0"/>
              <a:t>other </a:t>
            </a:r>
            <a:r>
              <a:rPr lang="en-US" dirty="0" smtClean="0"/>
              <a:t>works in the training dataset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Out-group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Works by authors not included in either dataset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855" y="782583"/>
            <a:ext cx="3595164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3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Expectations of results: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Training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Better than random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In-group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(Much) better than random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Out-group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About random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2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average  </a:t>
            </a:r>
            <a:r>
              <a:rPr lang="en-US" dirty="0"/>
              <a:t>word  </a:t>
            </a:r>
            <a:r>
              <a:rPr lang="en-US" dirty="0" smtClean="0"/>
              <a:t>length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average  </a:t>
            </a:r>
            <a:r>
              <a:rPr lang="en-US" dirty="0"/>
              <a:t>sentence  </a:t>
            </a:r>
            <a:r>
              <a:rPr lang="en-US" dirty="0" smtClean="0"/>
              <a:t>length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most  </a:t>
            </a:r>
            <a:r>
              <a:rPr lang="en-US" dirty="0"/>
              <a:t>unique  </a:t>
            </a:r>
            <a:r>
              <a:rPr lang="en-US" dirty="0" smtClean="0"/>
              <a:t>words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most  </a:t>
            </a:r>
            <a:r>
              <a:rPr lang="en-US" dirty="0"/>
              <a:t>common  </a:t>
            </a:r>
            <a:r>
              <a:rPr lang="en-US" dirty="0" smtClean="0"/>
              <a:t>words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most  </a:t>
            </a:r>
            <a:r>
              <a:rPr lang="en-US" dirty="0"/>
              <a:t>common  first  </a:t>
            </a:r>
            <a:r>
              <a:rPr lang="en-US" dirty="0" smtClean="0"/>
              <a:t>word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sentence </a:t>
            </a:r>
            <a:r>
              <a:rPr lang="en-US" dirty="0"/>
              <a:t>length </a:t>
            </a:r>
            <a:r>
              <a:rPr lang="en-US" dirty="0" smtClean="0"/>
              <a:t>frequencies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word </a:t>
            </a:r>
            <a:r>
              <a:rPr lang="en-US" dirty="0"/>
              <a:t>length </a:t>
            </a:r>
            <a:r>
              <a:rPr lang="en-US" dirty="0" smtClean="0"/>
              <a:t>frequencies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character  </a:t>
            </a:r>
            <a:r>
              <a:rPr lang="en-US" dirty="0"/>
              <a:t>and  word  n-grams  of  various  </a:t>
            </a:r>
            <a:r>
              <a:rPr lang="en-US" dirty="0" smtClean="0"/>
              <a:t>lengths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average  word  length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average  sentence  length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most  unique  words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most  common  words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most  common  first  word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sentence length frequencies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word length frequencies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character  and  word  n-grams  of  various  lengths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608994" y="3761824"/>
            <a:ext cx="4131171" cy="1187669"/>
          </a:xfrm>
          <a:prstGeom prst="ellipse">
            <a:avLst/>
          </a:prstGeom>
          <a:noFill/>
          <a:ln w="31750">
            <a:solidFill>
              <a:srgbClr val="73FB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93"/>
          <a:stretch/>
        </p:blipFill>
        <p:spPr>
          <a:xfrm>
            <a:off x="7320990" y="1453926"/>
            <a:ext cx="3825162" cy="2569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2"/>
          <a:stretch/>
        </p:blipFill>
        <p:spPr>
          <a:xfrm>
            <a:off x="7320991" y="4094963"/>
            <a:ext cx="3825162" cy="25224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796990" y="3135865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Same Author &amp; Different Work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01559" y="5488595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Different Authors </a:t>
            </a:r>
            <a:r>
              <a:rPr lang="en-US" smtClean="0"/>
              <a:t>&amp; Different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580</TotalTime>
  <Words>587</Words>
  <Application>Microsoft Macintosh PowerPoint</Application>
  <PresentationFormat>Widescreen</PresentationFormat>
  <Paragraphs>123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Calisto MT</vt:lpstr>
      <vt:lpstr>Courier New</vt:lpstr>
      <vt:lpstr>Trebuchet MS</vt:lpstr>
      <vt:lpstr>Wingdings 2</vt:lpstr>
      <vt:lpstr>Arial</vt:lpstr>
      <vt:lpstr>Calibri</vt:lpstr>
      <vt:lpstr>Slate</vt:lpstr>
      <vt:lpstr>Intelligent Authorship Verification</vt:lpstr>
      <vt:lpstr>Motivation</vt:lpstr>
      <vt:lpstr>Authorship Verification</vt:lpstr>
      <vt:lpstr>Overview</vt:lpstr>
      <vt:lpstr>Data Collection*</vt:lpstr>
      <vt:lpstr>Data Grouping</vt:lpstr>
      <vt:lpstr>Expectations</vt:lpstr>
      <vt:lpstr>Feature Selection</vt:lpstr>
      <vt:lpstr>Feature Selection</vt:lpstr>
      <vt:lpstr>Feature Extraction</vt:lpstr>
      <vt:lpstr>Feature Extraction</vt:lpstr>
      <vt:lpstr>Neural Network</vt:lpstr>
      <vt:lpstr>Neural Network</vt:lpstr>
      <vt:lpstr>Training Functions</vt:lpstr>
      <vt:lpstr>Results</vt:lpstr>
      <vt:lpstr>Conclusion</vt:lpstr>
      <vt:lpstr>Any Questions?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Brady Sheehan`</cp:lastModifiedBy>
  <cp:revision>29</cp:revision>
  <dcterms:created xsi:type="dcterms:W3CDTF">2014-08-26T23:53:23Z</dcterms:created>
  <dcterms:modified xsi:type="dcterms:W3CDTF">2016-04-25T02:24:22Z</dcterms:modified>
</cp:coreProperties>
</file>