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314" r:id="rId4"/>
    <p:sldId id="318" r:id="rId5"/>
    <p:sldId id="309" r:id="rId6"/>
    <p:sldId id="308" r:id="rId7"/>
    <p:sldId id="305" r:id="rId8"/>
    <p:sldId id="307" r:id="rId9"/>
    <p:sldId id="306" r:id="rId10"/>
    <p:sldId id="304" r:id="rId11"/>
    <p:sldId id="303" r:id="rId12"/>
    <p:sldId id="302" r:id="rId13"/>
    <p:sldId id="299" r:id="rId14"/>
    <p:sldId id="301" r:id="rId15"/>
    <p:sldId id="300" r:id="rId16"/>
    <p:sldId id="298" r:id="rId17"/>
    <p:sldId id="297" r:id="rId18"/>
    <p:sldId id="296" r:id="rId19"/>
    <p:sldId id="295" r:id="rId20"/>
    <p:sldId id="294" r:id="rId21"/>
    <p:sldId id="293" r:id="rId22"/>
    <p:sldId id="292" r:id="rId23"/>
    <p:sldId id="291" r:id="rId24"/>
    <p:sldId id="290" r:id="rId25"/>
    <p:sldId id="289" r:id="rId26"/>
    <p:sldId id="285" r:id="rId27"/>
    <p:sldId id="286" r:id="rId28"/>
    <p:sldId id="287" r:id="rId29"/>
    <p:sldId id="288" r:id="rId30"/>
    <p:sldId id="317" r:id="rId31"/>
    <p:sldId id="319" r:id="rId32"/>
    <p:sldId id="316"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BD51F-9B35-E7A7-0F26-AAEB60D4396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215F8B1-0493-D459-5CAE-DB889DBC65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24F3633-C1BE-9F8A-2540-846C89F3BBA7}"/>
              </a:ext>
            </a:extLst>
          </p:cNvPr>
          <p:cNvSpPr>
            <a:spLocks noGrp="1"/>
          </p:cNvSpPr>
          <p:nvPr>
            <p:ph type="dt" sz="half" idx="10"/>
          </p:nvPr>
        </p:nvSpPr>
        <p:spPr/>
        <p:txBody>
          <a:bodyPr/>
          <a:lstStyle/>
          <a:p>
            <a:fld id="{E545044E-E5C5-4116-B248-0636E3E6C9A1}" type="datetimeFigureOut">
              <a:rPr lang="en-US" smtClean="0"/>
              <a:t>12/17/2022</a:t>
            </a:fld>
            <a:endParaRPr lang="en-US"/>
          </a:p>
        </p:txBody>
      </p:sp>
      <p:sp>
        <p:nvSpPr>
          <p:cNvPr id="5" name="Footer Placeholder 4">
            <a:extLst>
              <a:ext uri="{FF2B5EF4-FFF2-40B4-BE49-F238E27FC236}">
                <a16:creationId xmlns:a16="http://schemas.microsoft.com/office/drawing/2014/main" id="{CF88A75F-5DE3-FF09-D1BE-1C8B76BA0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780477-9D65-315D-0855-3E8AFD165727}"/>
              </a:ext>
            </a:extLst>
          </p:cNvPr>
          <p:cNvSpPr>
            <a:spLocks noGrp="1"/>
          </p:cNvSpPr>
          <p:nvPr>
            <p:ph type="sldNum" sz="quarter" idx="12"/>
          </p:nvPr>
        </p:nvSpPr>
        <p:spPr/>
        <p:txBody>
          <a:bodyPr/>
          <a:lstStyle/>
          <a:p>
            <a:fld id="{96F347BB-A3FB-4CCD-B3E6-60B7F06A4F33}" type="slidenum">
              <a:rPr lang="en-US" smtClean="0"/>
              <a:t>‹#›</a:t>
            </a:fld>
            <a:endParaRPr lang="en-US"/>
          </a:p>
        </p:txBody>
      </p:sp>
    </p:spTree>
    <p:extLst>
      <p:ext uri="{BB962C8B-B14F-4D97-AF65-F5344CB8AC3E}">
        <p14:creationId xmlns:p14="http://schemas.microsoft.com/office/powerpoint/2010/main" val="4036421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A3FDA-51F3-30EE-21D0-08B36E3F8DC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915AB6A-D425-BDC5-BC22-C3865B5A06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86FBC2-F308-C738-C06F-05F1C87506EC}"/>
              </a:ext>
            </a:extLst>
          </p:cNvPr>
          <p:cNvSpPr>
            <a:spLocks noGrp="1"/>
          </p:cNvSpPr>
          <p:nvPr>
            <p:ph type="dt" sz="half" idx="10"/>
          </p:nvPr>
        </p:nvSpPr>
        <p:spPr/>
        <p:txBody>
          <a:bodyPr/>
          <a:lstStyle/>
          <a:p>
            <a:fld id="{E545044E-E5C5-4116-B248-0636E3E6C9A1}" type="datetimeFigureOut">
              <a:rPr lang="en-US" smtClean="0"/>
              <a:t>12/17/2022</a:t>
            </a:fld>
            <a:endParaRPr lang="en-US"/>
          </a:p>
        </p:txBody>
      </p:sp>
      <p:sp>
        <p:nvSpPr>
          <p:cNvPr id="5" name="Footer Placeholder 4">
            <a:extLst>
              <a:ext uri="{FF2B5EF4-FFF2-40B4-BE49-F238E27FC236}">
                <a16:creationId xmlns:a16="http://schemas.microsoft.com/office/drawing/2014/main" id="{02A248E7-9C68-A6E5-2A54-F5669BC8A2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BD46BF-94B3-FB0A-1229-E2425D7EC9AB}"/>
              </a:ext>
            </a:extLst>
          </p:cNvPr>
          <p:cNvSpPr>
            <a:spLocks noGrp="1"/>
          </p:cNvSpPr>
          <p:nvPr>
            <p:ph type="sldNum" sz="quarter" idx="12"/>
          </p:nvPr>
        </p:nvSpPr>
        <p:spPr/>
        <p:txBody>
          <a:bodyPr/>
          <a:lstStyle/>
          <a:p>
            <a:fld id="{96F347BB-A3FB-4CCD-B3E6-60B7F06A4F33}" type="slidenum">
              <a:rPr lang="en-US" smtClean="0"/>
              <a:t>‹#›</a:t>
            </a:fld>
            <a:endParaRPr lang="en-US"/>
          </a:p>
        </p:txBody>
      </p:sp>
    </p:spTree>
    <p:extLst>
      <p:ext uri="{BB962C8B-B14F-4D97-AF65-F5344CB8AC3E}">
        <p14:creationId xmlns:p14="http://schemas.microsoft.com/office/powerpoint/2010/main" val="3016704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2860D5-37EC-F31B-4ECC-91D76DABC92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191F44-012A-8637-F629-64A730CB9D4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02C987-A768-8D35-AEC3-5F970510174F}"/>
              </a:ext>
            </a:extLst>
          </p:cNvPr>
          <p:cNvSpPr>
            <a:spLocks noGrp="1"/>
          </p:cNvSpPr>
          <p:nvPr>
            <p:ph type="dt" sz="half" idx="10"/>
          </p:nvPr>
        </p:nvSpPr>
        <p:spPr/>
        <p:txBody>
          <a:bodyPr/>
          <a:lstStyle/>
          <a:p>
            <a:fld id="{E545044E-E5C5-4116-B248-0636E3E6C9A1}" type="datetimeFigureOut">
              <a:rPr lang="en-US" smtClean="0"/>
              <a:t>12/17/2022</a:t>
            </a:fld>
            <a:endParaRPr lang="en-US"/>
          </a:p>
        </p:txBody>
      </p:sp>
      <p:sp>
        <p:nvSpPr>
          <p:cNvPr id="5" name="Footer Placeholder 4">
            <a:extLst>
              <a:ext uri="{FF2B5EF4-FFF2-40B4-BE49-F238E27FC236}">
                <a16:creationId xmlns:a16="http://schemas.microsoft.com/office/drawing/2014/main" id="{248F4514-5CBF-1EA7-B53F-EBAE42B5C4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5791A7-EDD9-7506-18E1-04071BA70570}"/>
              </a:ext>
            </a:extLst>
          </p:cNvPr>
          <p:cNvSpPr>
            <a:spLocks noGrp="1"/>
          </p:cNvSpPr>
          <p:nvPr>
            <p:ph type="sldNum" sz="quarter" idx="12"/>
          </p:nvPr>
        </p:nvSpPr>
        <p:spPr/>
        <p:txBody>
          <a:bodyPr/>
          <a:lstStyle/>
          <a:p>
            <a:fld id="{96F347BB-A3FB-4CCD-B3E6-60B7F06A4F33}" type="slidenum">
              <a:rPr lang="en-US" smtClean="0"/>
              <a:t>‹#›</a:t>
            </a:fld>
            <a:endParaRPr lang="en-US"/>
          </a:p>
        </p:txBody>
      </p:sp>
    </p:spTree>
    <p:extLst>
      <p:ext uri="{BB962C8B-B14F-4D97-AF65-F5344CB8AC3E}">
        <p14:creationId xmlns:p14="http://schemas.microsoft.com/office/powerpoint/2010/main" val="42785805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19E593C-9166-4B72-AE94-8BA707DA0663}" type="datetimeFigureOut">
              <a:rPr lang="en-US" smtClean="0"/>
              <a:pPr/>
              <a:t>12/17/2022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447F04-5B4A-4B3A-B7B2-0498BAC8F13C}" type="slidenum">
              <a:rPr lang="en-US" smtClean="0"/>
              <a:pPr/>
              <a:t>‹#›</a:t>
            </a:fld>
            <a:endParaRPr lang="en-US"/>
          </a:p>
        </p:txBody>
      </p:sp>
    </p:spTree>
    <p:extLst>
      <p:ext uri="{BB962C8B-B14F-4D97-AF65-F5344CB8AC3E}">
        <p14:creationId xmlns:p14="http://schemas.microsoft.com/office/powerpoint/2010/main" val="738753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19E593C-9166-4B72-AE94-8BA707DA0663}" type="datetimeFigureOut">
              <a:rPr lang="en-US" smtClean="0"/>
              <a:pPr/>
              <a:t>12/17/2022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447F04-5B4A-4B3A-B7B2-0498BAC8F13C}" type="slidenum">
              <a:rPr lang="en-US" smtClean="0"/>
              <a:pPr/>
              <a:t>‹#›</a:t>
            </a:fld>
            <a:endParaRPr lang="en-US"/>
          </a:p>
        </p:txBody>
      </p:sp>
    </p:spTree>
    <p:extLst>
      <p:ext uri="{BB962C8B-B14F-4D97-AF65-F5344CB8AC3E}">
        <p14:creationId xmlns:p14="http://schemas.microsoft.com/office/powerpoint/2010/main" val="1674026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9E593C-9166-4B72-AE94-8BA707DA0663}" type="datetimeFigureOut">
              <a:rPr lang="en-US" smtClean="0"/>
              <a:pPr/>
              <a:t>12/17/2022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447F04-5B4A-4B3A-B7B2-0498BAC8F13C}" type="slidenum">
              <a:rPr lang="en-US" smtClean="0"/>
              <a:pPr/>
              <a:t>‹#›</a:t>
            </a:fld>
            <a:endParaRPr lang="en-US"/>
          </a:p>
        </p:txBody>
      </p:sp>
    </p:spTree>
    <p:extLst>
      <p:ext uri="{BB962C8B-B14F-4D97-AF65-F5344CB8AC3E}">
        <p14:creationId xmlns:p14="http://schemas.microsoft.com/office/powerpoint/2010/main" val="31323723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19E593C-9166-4B72-AE94-8BA707DA0663}" type="datetimeFigureOut">
              <a:rPr lang="en-US" smtClean="0"/>
              <a:pPr/>
              <a:t>12/17/2022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447F04-5B4A-4B3A-B7B2-0498BAC8F13C}" type="slidenum">
              <a:rPr lang="en-US" smtClean="0"/>
              <a:pPr/>
              <a:t>‹#›</a:t>
            </a:fld>
            <a:endParaRPr lang="en-US"/>
          </a:p>
        </p:txBody>
      </p:sp>
    </p:spTree>
    <p:extLst>
      <p:ext uri="{BB962C8B-B14F-4D97-AF65-F5344CB8AC3E}">
        <p14:creationId xmlns:p14="http://schemas.microsoft.com/office/powerpoint/2010/main" val="21345378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19E593C-9166-4B72-AE94-8BA707DA0663}" type="datetimeFigureOut">
              <a:rPr lang="en-US" smtClean="0"/>
              <a:pPr/>
              <a:t>12/17/2022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447F04-5B4A-4B3A-B7B2-0498BAC8F13C}" type="slidenum">
              <a:rPr lang="en-US" smtClean="0"/>
              <a:pPr/>
              <a:t>‹#›</a:t>
            </a:fld>
            <a:endParaRPr lang="en-US"/>
          </a:p>
        </p:txBody>
      </p:sp>
    </p:spTree>
    <p:extLst>
      <p:ext uri="{BB962C8B-B14F-4D97-AF65-F5344CB8AC3E}">
        <p14:creationId xmlns:p14="http://schemas.microsoft.com/office/powerpoint/2010/main" val="12941038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19E593C-9166-4B72-AE94-8BA707DA0663}" type="datetimeFigureOut">
              <a:rPr lang="en-US" smtClean="0"/>
              <a:pPr/>
              <a:t>12/17/2022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447F04-5B4A-4B3A-B7B2-0498BAC8F13C}" type="slidenum">
              <a:rPr lang="en-US" smtClean="0"/>
              <a:pPr/>
              <a:t>‹#›</a:t>
            </a:fld>
            <a:endParaRPr lang="en-US"/>
          </a:p>
        </p:txBody>
      </p:sp>
    </p:spTree>
    <p:extLst>
      <p:ext uri="{BB962C8B-B14F-4D97-AF65-F5344CB8AC3E}">
        <p14:creationId xmlns:p14="http://schemas.microsoft.com/office/powerpoint/2010/main" val="26527533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9E593C-9166-4B72-AE94-8BA707DA0663}" type="datetimeFigureOut">
              <a:rPr lang="en-US" smtClean="0"/>
              <a:pPr/>
              <a:t>12/17/2022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447F04-5B4A-4B3A-B7B2-0498BAC8F13C}" type="slidenum">
              <a:rPr lang="en-US" smtClean="0"/>
              <a:pPr/>
              <a:t>‹#›</a:t>
            </a:fld>
            <a:endParaRPr lang="en-US"/>
          </a:p>
        </p:txBody>
      </p:sp>
    </p:spTree>
    <p:extLst>
      <p:ext uri="{BB962C8B-B14F-4D97-AF65-F5344CB8AC3E}">
        <p14:creationId xmlns:p14="http://schemas.microsoft.com/office/powerpoint/2010/main" val="39945054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9E593C-9166-4B72-AE94-8BA707DA0663}" type="datetimeFigureOut">
              <a:rPr lang="en-US" smtClean="0"/>
              <a:pPr/>
              <a:t>12/17/2022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447F04-5B4A-4B3A-B7B2-0498BAC8F13C}" type="slidenum">
              <a:rPr lang="en-US" smtClean="0"/>
              <a:pPr/>
              <a:t>‹#›</a:t>
            </a:fld>
            <a:endParaRPr lang="en-US"/>
          </a:p>
        </p:txBody>
      </p:sp>
    </p:spTree>
    <p:extLst>
      <p:ext uri="{BB962C8B-B14F-4D97-AF65-F5344CB8AC3E}">
        <p14:creationId xmlns:p14="http://schemas.microsoft.com/office/powerpoint/2010/main" val="531424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9C4F1-B494-A851-A053-88538A0A48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C6952F-8924-081B-0C15-F609E1AA5B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98897B-6D5C-601C-4DF9-446195138A79}"/>
              </a:ext>
            </a:extLst>
          </p:cNvPr>
          <p:cNvSpPr>
            <a:spLocks noGrp="1"/>
          </p:cNvSpPr>
          <p:nvPr>
            <p:ph type="dt" sz="half" idx="10"/>
          </p:nvPr>
        </p:nvSpPr>
        <p:spPr/>
        <p:txBody>
          <a:bodyPr/>
          <a:lstStyle/>
          <a:p>
            <a:fld id="{E545044E-E5C5-4116-B248-0636E3E6C9A1}" type="datetimeFigureOut">
              <a:rPr lang="en-US" smtClean="0"/>
              <a:t>12/17/2022</a:t>
            </a:fld>
            <a:endParaRPr lang="en-US"/>
          </a:p>
        </p:txBody>
      </p:sp>
      <p:sp>
        <p:nvSpPr>
          <p:cNvPr id="5" name="Footer Placeholder 4">
            <a:extLst>
              <a:ext uri="{FF2B5EF4-FFF2-40B4-BE49-F238E27FC236}">
                <a16:creationId xmlns:a16="http://schemas.microsoft.com/office/drawing/2014/main" id="{9D3E6D9D-8423-60EB-2084-8F6D11ED18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E98C8A-812F-3126-B83B-1EBC0401EA7D}"/>
              </a:ext>
            </a:extLst>
          </p:cNvPr>
          <p:cNvSpPr>
            <a:spLocks noGrp="1"/>
          </p:cNvSpPr>
          <p:nvPr>
            <p:ph type="sldNum" sz="quarter" idx="12"/>
          </p:nvPr>
        </p:nvSpPr>
        <p:spPr/>
        <p:txBody>
          <a:bodyPr/>
          <a:lstStyle/>
          <a:p>
            <a:fld id="{96F347BB-A3FB-4CCD-B3E6-60B7F06A4F33}" type="slidenum">
              <a:rPr lang="en-US" smtClean="0"/>
              <a:t>‹#›</a:t>
            </a:fld>
            <a:endParaRPr lang="en-US"/>
          </a:p>
        </p:txBody>
      </p:sp>
    </p:spTree>
    <p:extLst>
      <p:ext uri="{BB962C8B-B14F-4D97-AF65-F5344CB8AC3E}">
        <p14:creationId xmlns:p14="http://schemas.microsoft.com/office/powerpoint/2010/main" val="36978175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9E593C-9166-4B72-AE94-8BA707DA0663}" type="datetimeFigureOut">
              <a:rPr lang="en-US" smtClean="0"/>
              <a:pPr/>
              <a:t>12/17/2022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447F04-5B4A-4B3A-B7B2-0498BAC8F13C}" type="slidenum">
              <a:rPr lang="en-US" smtClean="0"/>
              <a:pPr/>
              <a:t>‹#›</a:t>
            </a:fld>
            <a:endParaRPr lang="en-US"/>
          </a:p>
        </p:txBody>
      </p:sp>
    </p:spTree>
    <p:extLst>
      <p:ext uri="{BB962C8B-B14F-4D97-AF65-F5344CB8AC3E}">
        <p14:creationId xmlns:p14="http://schemas.microsoft.com/office/powerpoint/2010/main" val="28962675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19E593C-9166-4B72-AE94-8BA707DA0663}" type="datetimeFigureOut">
              <a:rPr lang="en-US" smtClean="0"/>
              <a:pPr/>
              <a:t>12/17/2022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447F04-5B4A-4B3A-B7B2-0498BAC8F13C}" type="slidenum">
              <a:rPr lang="en-US" smtClean="0"/>
              <a:pPr/>
              <a:t>‹#›</a:t>
            </a:fld>
            <a:endParaRPr lang="en-US"/>
          </a:p>
        </p:txBody>
      </p:sp>
    </p:spTree>
    <p:extLst>
      <p:ext uri="{BB962C8B-B14F-4D97-AF65-F5344CB8AC3E}">
        <p14:creationId xmlns:p14="http://schemas.microsoft.com/office/powerpoint/2010/main" val="40156497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19E593C-9166-4B72-AE94-8BA707DA0663}" type="datetimeFigureOut">
              <a:rPr lang="en-US" smtClean="0"/>
              <a:pPr/>
              <a:t>12/17/2022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447F04-5B4A-4B3A-B7B2-0498BAC8F13C}" type="slidenum">
              <a:rPr lang="en-US" smtClean="0"/>
              <a:pPr/>
              <a:t>‹#›</a:t>
            </a:fld>
            <a:endParaRPr lang="en-US"/>
          </a:p>
        </p:txBody>
      </p:sp>
    </p:spTree>
    <p:extLst>
      <p:ext uri="{BB962C8B-B14F-4D97-AF65-F5344CB8AC3E}">
        <p14:creationId xmlns:p14="http://schemas.microsoft.com/office/powerpoint/2010/main" val="4176567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0284D-E2C6-11B8-95B7-54DFB299D2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A2282F-8629-F708-E93A-A3CBE7132B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30E0B53-7645-9AED-5388-8B37947446F0}"/>
              </a:ext>
            </a:extLst>
          </p:cNvPr>
          <p:cNvSpPr>
            <a:spLocks noGrp="1"/>
          </p:cNvSpPr>
          <p:nvPr>
            <p:ph type="dt" sz="half" idx="10"/>
          </p:nvPr>
        </p:nvSpPr>
        <p:spPr/>
        <p:txBody>
          <a:bodyPr/>
          <a:lstStyle/>
          <a:p>
            <a:fld id="{E545044E-E5C5-4116-B248-0636E3E6C9A1}" type="datetimeFigureOut">
              <a:rPr lang="en-US" smtClean="0"/>
              <a:t>12/17/2022</a:t>
            </a:fld>
            <a:endParaRPr lang="en-US"/>
          </a:p>
        </p:txBody>
      </p:sp>
      <p:sp>
        <p:nvSpPr>
          <p:cNvPr id="5" name="Footer Placeholder 4">
            <a:extLst>
              <a:ext uri="{FF2B5EF4-FFF2-40B4-BE49-F238E27FC236}">
                <a16:creationId xmlns:a16="http://schemas.microsoft.com/office/drawing/2014/main" id="{39430CA8-800A-7D47-4EFB-831BA3E6F5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0AC33F-ED7E-9A9F-6A8F-6FA03CD193DB}"/>
              </a:ext>
            </a:extLst>
          </p:cNvPr>
          <p:cNvSpPr>
            <a:spLocks noGrp="1"/>
          </p:cNvSpPr>
          <p:nvPr>
            <p:ph type="sldNum" sz="quarter" idx="12"/>
          </p:nvPr>
        </p:nvSpPr>
        <p:spPr/>
        <p:txBody>
          <a:bodyPr/>
          <a:lstStyle/>
          <a:p>
            <a:fld id="{96F347BB-A3FB-4CCD-B3E6-60B7F06A4F33}" type="slidenum">
              <a:rPr lang="en-US" smtClean="0"/>
              <a:t>‹#›</a:t>
            </a:fld>
            <a:endParaRPr lang="en-US"/>
          </a:p>
        </p:txBody>
      </p:sp>
    </p:spTree>
    <p:extLst>
      <p:ext uri="{BB962C8B-B14F-4D97-AF65-F5344CB8AC3E}">
        <p14:creationId xmlns:p14="http://schemas.microsoft.com/office/powerpoint/2010/main" val="1307009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8F68B-D976-6A69-A97C-2227B75474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389018-7810-D2B9-41D2-86EB6BC604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169CA7B-3E63-864E-5034-4D8F5E8792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5D99E17-E5CA-02F1-D285-ED6E1BE6D068}"/>
              </a:ext>
            </a:extLst>
          </p:cNvPr>
          <p:cNvSpPr>
            <a:spLocks noGrp="1"/>
          </p:cNvSpPr>
          <p:nvPr>
            <p:ph type="dt" sz="half" idx="10"/>
          </p:nvPr>
        </p:nvSpPr>
        <p:spPr/>
        <p:txBody>
          <a:bodyPr/>
          <a:lstStyle/>
          <a:p>
            <a:fld id="{E545044E-E5C5-4116-B248-0636E3E6C9A1}" type="datetimeFigureOut">
              <a:rPr lang="en-US" smtClean="0"/>
              <a:t>12/17/2022</a:t>
            </a:fld>
            <a:endParaRPr lang="en-US"/>
          </a:p>
        </p:txBody>
      </p:sp>
      <p:sp>
        <p:nvSpPr>
          <p:cNvPr id="6" name="Footer Placeholder 5">
            <a:extLst>
              <a:ext uri="{FF2B5EF4-FFF2-40B4-BE49-F238E27FC236}">
                <a16:creationId xmlns:a16="http://schemas.microsoft.com/office/drawing/2014/main" id="{8FA3B3D9-B36B-67C8-8E75-D4D68A73E9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5FC62B-DD7B-EF1D-D7CE-875F0A0EC069}"/>
              </a:ext>
            </a:extLst>
          </p:cNvPr>
          <p:cNvSpPr>
            <a:spLocks noGrp="1"/>
          </p:cNvSpPr>
          <p:nvPr>
            <p:ph type="sldNum" sz="quarter" idx="12"/>
          </p:nvPr>
        </p:nvSpPr>
        <p:spPr/>
        <p:txBody>
          <a:bodyPr/>
          <a:lstStyle/>
          <a:p>
            <a:fld id="{96F347BB-A3FB-4CCD-B3E6-60B7F06A4F33}" type="slidenum">
              <a:rPr lang="en-US" smtClean="0"/>
              <a:t>‹#›</a:t>
            </a:fld>
            <a:endParaRPr lang="en-US"/>
          </a:p>
        </p:txBody>
      </p:sp>
    </p:spTree>
    <p:extLst>
      <p:ext uri="{BB962C8B-B14F-4D97-AF65-F5344CB8AC3E}">
        <p14:creationId xmlns:p14="http://schemas.microsoft.com/office/powerpoint/2010/main" val="178924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615DB-63AD-07E6-1505-8184015B260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1D948D5-62F2-3AA8-C8E0-0E31CF40B8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77507A1-44CA-F3A8-DFE0-683AE8BC63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7E6ED8-4ECA-EEB0-EBD8-321625866E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66EB9F6-5FA9-6617-C6E0-74E09D1EAF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CA30CF8-70B0-5B71-2AE9-41D30D6BA16D}"/>
              </a:ext>
            </a:extLst>
          </p:cNvPr>
          <p:cNvSpPr>
            <a:spLocks noGrp="1"/>
          </p:cNvSpPr>
          <p:nvPr>
            <p:ph type="dt" sz="half" idx="10"/>
          </p:nvPr>
        </p:nvSpPr>
        <p:spPr/>
        <p:txBody>
          <a:bodyPr/>
          <a:lstStyle/>
          <a:p>
            <a:fld id="{E545044E-E5C5-4116-B248-0636E3E6C9A1}" type="datetimeFigureOut">
              <a:rPr lang="en-US" smtClean="0"/>
              <a:t>12/17/2022</a:t>
            </a:fld>
            <a:endParaRPr lang="en-US"/>
          </a:p>
        </p:txBody>
      </p:sp>
      <p:sp>
        <p:nvSpPr>
          <p:cNvPr id="8" name="Footer Placeholder 7">
            <a:extLst>
              <a:ext uri="{FF2B5EF4-FFF2-40B4-BE49-F238E27FC236}">
                <a16:creationId xmlns:a16="http://schemas.microsoft.com/office/drawing/2014/main" id="{1A15C1EC-B41F-AFE9-708E-7D1642B1F87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5E118C8-09C2-8E4B-5496-99DD6AB998C2}"/>
              </a:ext>
            </a:extLst>
          </p:cNvPr>
          <p:cNvSpPr>
            <a:spLocks noGrp="1"/>
          </p:cNvSpPr>
          <p:nvPr>
            <p:ph type="sldNum" sz="quarter" idx="12"/>
          </p:nvPr>
        </p:nvSpPr>
        <p:spPr/>
        <p:txBody>
          <a:bodyPr/>
          <a:lstStyle/>
          <a:p>
            <a:fld id="{96F347BB-A3FB-4CCD-B3E6-60B7F06A4F33}" type="slidenum">
              <a:rPr lang="en-US" smtClean="0"/>
              <a:t>‹#›</a:t>
            </a:fld>
            <a:endParaRPr lang="en-US"/>
          </a:p>
        </p:txBody>
      </p:sp>
    </p:spTree>
    <p:extLst>
      <p:ext uri="{BB962C8B-B14F-4D97-AF65-F5344CB8AC3E}">
        <p14:creationId xmlns:p14="http://schemas.microsoft.com/office/powerpoint/2010/main" val="2444640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72339-0F34-5027-C974-8E1F671B660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0F53CB2-8E41-103B-109F-586281CABEF3}"/>
              </a:ext>
            </a:extLst>
          </p:cNvPr>
          <p:cNvSpPr>
            <a:spLocks noGrp="1"/>
          </p:cNvSpPr>
          <p:nvPr>
            <p:ph type="dt" sz="half" idx="10"/>
          </p:nvPr>
        </p:nvSpPr>
        <p:spPr/>
        <p:txBody>
          <a:bodyPr/>
          <a:lstStyle/>
          <a:p>
            <a:fld id="{E545044E-E5C5-4116-B248-0636E3E6C9A1}" type="datetimeFigureOut">
              <a:rPr lang="en-US" smtClean="0"/>
              <a:t>12/17/2022</a:t>
            </a:fld>
            <a:endParaRPr lang="en-US"/>
          </a:p>
        </p:txBody>
      </p:sp>
      <p:sp>
        <p:nvSpPr>
          <p:cNvPr id="4" name="Footer Placeholder 3">
            <a:extLst>
              <a:ext uri="{FF2B5EF4-FFF2-40B4-BE49-F238E27FC236}">
                <a16:creationId xmlns:a16="http://schemas.microsoft.com/office/drawing/2014/main" id="{45848E3E-1271-8AC6-F513-F3309EE52B1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6AE0639-CDE2-9D95-FD3D-8E986E55C7A4}"/>
              </a:ext>
            </a:extLst>
          </p:cNvPr>
          <p:cNvSpPr>
            <a:spLocks noGrp="1"/>
          </p:cNvSpPr>
          <p:nvPr>
            <p:ph type="sldNum" sz="quarter" idx="12"/>
          </p:nvPr>
        </p:nvSpPr>
        <p:spPr/>
        <p:txBody>
          <a:bodyPr/>
          <a:lstStyle/>
          <a:p>
            <a:fld id="{96F347BB-A3FB-4CCD-B3E6-60B7F06A4F33}" type="slidenum">
              <a:rPr lang="en-US" smtClean="0"/>
              <a:t>‹#›</a:t>
            </a:fld>
            <a:endParaRPr lang="en-US"/>
          </a:p>
        </p:txBody>
      </p:sp>
    </p:spTree>
    <p:extLst>
      <p:ext uri="{BB962C8B-B14F-4D97-AF65-F5344CB8AC3E}">
        <p14:creationId xmlns:p14="http://schemas.microsoft.com/office/powerpoint/2010/main" val="262475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D49DE4-943E-F9BC-977B-3B1C54CEA613}"/>
              </a:ext>
            </a:extLst>
          </p:cNvPr>
          <p:cNvSpPr>
            <a:spLocks noGrp="1"/>
          </p:cNvSpPr>
          <p:nvPr>
            <p:ph type="dt" sz="half" idx="10"/>
          </p:nvPr>
        </p:nvSpPr>
        <p:spPr/>
        <p:txBody>
          <a:bodyPr/>
          <a:lstStyle/>
          <a:p>
            <a:fld id="{E545044E-E5C5-4116-B248-0636E3E6C9A1}" type="datetimeFigureOut">
              <a:rPr lang="en-US" smtClean="0"/>
              <a:t>12/17/2022</a:t>
            </a:fld>
            <a:endParaRPr lang="en-US"/>
          </a:p>
        </p:txBody>
      </p:sp>
      <p:sp>
        <p:nvSpPr>
          <p:cNvPr id="3" name="Footer Placeholder 2">
            <a:extLst>
              <a:ext uri="{FF2B5EF4-FFF2-40B4-BE49-F238E27FC236}">
                <a16:creationId xmlns:a16="http://schemas.microsoft.com/office/drawing/2014/main" id="{16880E37-4C3A-0E10-A7DF-04E3520ACA7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573946E-4D01-1555-3C19-547703706C9E}"/>
              </a:ext>
            </a:extLst>
          </p:cNvPr>
          <p:cNvSpPr>
            <a:spLocks noGrp="1"/>
          </p:cNvSpPr>
          <p:nvPr>
            <p:ph type="sldNum" sz="quarter" idx="12"/>
          </p:nvPr>
        </p:nvSpPr>
        <p:spPr/>
        <p:txBody>
          <a:bodyPr/>
          <a:lstStyle/>
          <a:p>
            <a:fld id="{96F347BB-A3FB-4CCD-B3E6-60B7F06A4F33}" type="slidenum">
              <a:rPr lang="en-US" smtClean="0"/>
              <a:t>‹#›</a:t>
            </a:fld>
            <a:endParaRPr lang="en-US"/>
          </a:p>
        </p:txBody>
      </p:sp>
    </p:spTree>
    <p:extLst>
      <p:ext uri="{BB962C8B-B14F-4D97-AF65-F5344CB8AC3E}">
        <p14:creationId xmlns:p14="http://schemas.microsoft.com/office/powerpoint/2010/main" val="1351512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E4E0F-9AC5-3883-60E6-790EA90398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72B065C-33BF-CC6D-C7BE-1E6D605EA2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04A4D6-407F-FEF4-CE08-356EA47133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FA3E71-23EC-8CD6-C743-5CB0EC207039}"/>
              </a:ext>
            </a:extLst>
          </p:cNvPr>
          <p:cNvSpPr>
            <a:spLocks noGrp="1"/>
          </p:cNvSpPr>
          <p:nvPr>
            <p:ph type="dt" sz="half" idx="10"/>
          </p:nvPr>
        </p:nvSpPr>
        <p:spPr/>
        <p:txBody>
          <a:bodyPr/>
          <a:lstStyle/>
          <a:p>
            <a:fld id="{E545044E-E5C5-4116-B248-0636E3E6C9A1}" type="datetimeFigureOut">
              <a:rPr lang="en-US" smtClean="0"/>
              <a:t>12/17/2022</a:t>
            </a:fld>
            <a:endParaRPr lang="en-US"/>
          </a:p>
        </p:txBody>
      </p:sp>
      <p:sp>
        <p:nvSpPr>
          <p:cNvPr id="6" name="Footer Placeholder 5">
            <a:extLst>
              <a:ext uri="{FF2B5EF4-FFF2-40B4-BE49-F238E27FC236}">
                <a16:creationId xmlns:a16="http://schemas.microsoft.com/office/drawing/2014/main" id="{DB12A27E-4674-0910-70C1-C9AA03C9D2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67AD6D-8EFD-BB2B-8717-9614BCAE94E5}"/>
              </a:ext>
            </a:extLst>
          </p:cNvPr>
          <p:cNvSpPr>
            <a:spLocks noGrp="1"/>
          </p:cNvSpPr>
          <p:nvPr>
            <p:ph type="sldNum" sz="quarter" idx="12"/>
          </p:nvPr>
        </p:nvSpPr>
        <p:spPr/>
        <p:txBody>
          <a:bodyPr/>
          <a:lstStyle/>
          <a:p>
            <a:fld id="{96F347BB-A3FB-4CCD-B3E6-60B7F06A4F33}" type="slidenum">
              <a:rPr lang="en-US" smtClean="0"/>
              <a:t>‹#›</a:t>
            </a:fld>
            <a:endParaRPr lang="en-US"/>
          </a:p>
        </p:txBody>
      </p:sp>
    </p:spTree>
    <p:extLst>
      <p:ext uri="{BB962C8B-B14F-4D97-AF65-F5344CB8AC3E}">
        <p14:creationId xmlns:p14="http://schemas.microsoft.com/office/powerpoint/2010/main" val="1789542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4DECB-93A9-1651-C396-5F6005122B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7BAC5DF-0BA6-D6CB-1987-2B612B0F94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27F8432-72A7-EE3B-9105-3D3EDEF446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942A5F-FCF1-EA74-1C5A-1AE051D7A1F1}"/>
              </a:ext>
            </a:extLst>
          </p:cNvPr>
          <p:cNvSpPr>
            <a:spLocks noGrp="1"/>
          </p:cNvSpPr>
          <p:nvPr>
            <p:ph type="dt" sz="half" idx="10"/>
          </p:nvPr>
        </p:nvSpPr>
        <p:spPr/>
        <p:txBody>
          <a:bodyPr/>
          <a:lstStyle/>
          <a:p>
            <a:fld id="{E545044E-E5C5-4116-B248-0636E3E6C9A1}" type="datetimeFigureOut">
              <a:rPr lang="en-US" smtClean="0"/>
              <a:t>12/17/2022</a:t>
            </a:fld>
            <a:endParaRPr lang="en-US"/>
          </a:p>
        </p:txBody>
      </p:sp>
      <p:sp>
        <p:nvSpPr>
          <p:cNvPr id="6" name="Footer Placeholder 5">
            <a:extLst>
              <a:ext uri="{FF2B5EF4-FFF2-40B4-BE49-F238E27FC236}">
                <a16:creationId xmlns:a16="http://schemas.microsoft.com/office/drawing/2014/main" id="{24C3C3EB-CBBB-5B64-4443-13A27D9FBC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3C807E-6076-2AD9-86E0-1BD86A6E0685}"/>
              </a:ext>
            </a:extLst>
          </p:cNvPr>
          <p:cNvSpPr>
            <a:spLocks noGrp="1"/>
          </p:cNvSpPr>
          <p:nvPr>
            <p:ph type="sldNum" sz="quarter" idx="12"/>
          </p:nvPr>
        </p:nvSpPr>
        <p:spPr/>
        <p:txBody>
          <a:bodyPr/>
          <a:lstStyle/>
          <a:p>
            <a:fld id="{96F347BB-A3FB-4CCD-B3E6-60B7F06A4F33}" type="slidenum">
              <a:rPr lang="en-US" smtClean="0"/>
              <a:t>‹#›</a:t>
            </a:fld>
            <a:endParaRPr lang="en-US"/>
          </a:p>
        </p:txBody>
      </p:sp>
    </p:spTree>
    <p:extLst>
      <p:ext uri="{BB962C8B-B14F-4D97-AF65-F5344CB8AC3E}">
        <p14:creationId xmlns:p14="http://schemas.microsoft.com/office/powerpoint/2010/main" val="1093054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EBCB9E-6DB7-663E-71F6-DD0A95D850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BD0AD52-C61D-FFE3-8436-3F53F3C942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81C818-D5D8-2BF0-6BBB-F843FFDDA7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45044E-E5C5-4116-B248-0636E3E6C9A1}" type="datetimeFigureOut">
              <a:rPr lang="en-US" smtClean="0"/>
              <a:t>12/17/2022</a:t>
            </a:fld>
            <a:endParaRPr lang="en-US"/>
          </a:p>
        </p:txBody>
      </p:sp>
      <p:sp>
        <p:nvSpPr>
          <p:cNvPr id="5" name="Footer Placeholder 4">
            <a:extLst>
              <a:ext uri="{FF2B5EF4-FFF2-40B4-BE49-F238E27FC236}">
                <a16:creationId xmlns:a16="http://schemas.microsoft.com/office/drawing/2014/main" id="{64E48D71-A0CE-7D20-9782-0156DBD415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F8A5BD5-B7FA-0E25-205D-7B3C883185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F347BB-A3FB-4CCD-B3E6-60B7F06A4F33}" type="slidenum">
              <a:rPr lang="en-US" smtClean="0"/>
              <a:t>‹#›</a:t>
            </a:fld>
            <a:endParaRPr lang="en-US"/>
          </a:p>
        </p:txBody>
      </p:sp>
    </p:spTree>
    <p:extLst>
      <p:ext uri="{BB962C8B-B14F-4D97-AF65-F5344CB8AC3E}">
        <p14:creationId xmlns:p14="http://schemas.microsoft.com/office/powerpoint/2010/main" val="7710331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9E593C-9166-4B72-AE94-8BA707DA0663}" type="datetimeFigureOut">
              <a:rPr lang="en-US" smtClean="0"/>
              <a:pPr/>
              <a:t>12/17/2022</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447F04-5B4A-4B3A-B7B2-0498BAC8F13C}" type="slidenum">
              <a:rPr lang="en-US" smtClean="0"/>
              <a:pPr/>
              <a:t>‹#›</a:t>
            </a:fld>
            <a:endParaRPr lang="en-US"/>
          </a:p>
        </p:txBody>
      </p:sp>
    </p:spTree>
    <p:extLst>
      <p:ext uri="{BB962C8B-B14F-4D97-AF65-F5344CB8AC3E}">
        <p14:creationId xmlns:p14="http://schemas.microsoft.com/office/powerpoint/2010/main" val="13460980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devry.percipio.com/courses/c7ef0333-8560-403f-a004-9c5c843866b0/videos/2658bbe6-ee97-438b-a376-fbb079c3b3a0" TargetMode="External"/><Relationship Id="rId2" Type="http://schemas.openxmlformats.org/officeDocument/2006/relationships/hyperlink" Target="https://docs.microsoft.com/en-us/azure/storage/blobs/access-tiers-overview" TargetMode="Externa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ocs.microsoft.com/en-us/azure/virtual-network/virtual-networks-faq" TargetMode="External"/><Relationship Id="rId2" Type="http://schemas.openxmlformats.org/officeDocument/2006/relationships/hyperlink" Target="https://www.calculator.net/ip-subnet-calculator.html" TargetMode="Externa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7922F54-D649-9251-7EA8-876CE130F50E}"/>
              </a:ext>
            </a:extLst>
          </p:cNvPr>
          <p:cNvPicPr>
            <a:picLocks noChangeAspect="1"/>
          </p:cNvPicPr>
          <p:nvPr/>
        </p:nvPicPr>
        <p:blipFill rotWithShape="1">
          <a:blip r:embed="rId2"/>
          <a:srcRect l="13818" t="3889" b="5202"/>
          <a:stretch/>
        </p:blipFill>
        <p:spPr>
          <a:xfrm>
            <a:off x="3523488" y="10"/>
            <a:ext cx="8668512" cy="6857990"/>
          </a:xfrm>
          <a:prstGeom prst="rect">
            <a:avLst/>
          </a:prstGeom>
        </p:spPr>
      </p:pic>
      <p:sp>
        <p:nvSpPr>
          <p:cNvPr id="33" name="Rectangle 3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3E5E4A2-B3A8-0854-19C3-675B0CC568F3}"/>
              </a:ext>
            </a:extLst>
          </p:cNvPr>
          <p:cNvSpPr>
            <a:spLocks noGrp="1"/>
          </p:cNvSpPr>
          <p:nvPr>
            <p:ph type="ctrTitle"/>
          </p:nvPr>
        </p:nvSpPr>
        <p:spPr>
          <a:xfrm>
            <a:off x="477981" y="1122363"/>
            <a:ext cx="4023360" cy="3204134"/>
          </a:xfrm>
        </p:spPr>
        <p:txBody>
          <a:bodyPr anchor="b">
            <a:normAutofit/>
          </a:bodyPr>
          <a:lstStyle/>
          <a:p>
            <a:pPr algn="l"/>
            <a:r>
              <a:rPr lang="en-US" sz="4800"/>
              <a:t>NETW211 Final Project</a:t>
            </a:r>
          </a:p>
        </p:txBody>
      </p:sp>
      <p:sp>
        <p:nvSpPr>
          <p:cNvPr id="35" name="Rectangle 3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7" name="Rectangle 3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428248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E708407-D01D-4E57-8998-FF799DBC3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12570DED-E942-4274-A5C5-61D0403EDC64}"/>
              </a:ext>
            </a:extLst>
          </p:cNvPr>
          <p:cNvSpPr txBox="1">
            <a:spLocks/>
          </p:cNvSpPr>
          <p:nvPr/>
        </p:nvSpPr>
        <p:spPr>
          <a:xfrm>
            <a:off x="699723" y="1622066"/>
            <a:ext cx="3554226" cy="2663688"/>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ct val="90000"/>
              </a:lnSpc>
              <a:spcAft>
                <a:spcPts val="600"/>
              </a:spcAft>
            </a:pPr>
            <a:r>
              <a:rPr lang="en-US" kern="1200">
                <a:solidFill>
                  <a:schemeClr val="bg1"/>
                </a:solidFill>
                <a:latin typeface="+mj-lt"/>
                <a:ea typeface="+mj-ea"/>
                <a:cs typeface="+mj-cs"/>
              </a:rPr>
              <a:t>Deploying VMs into Subnets</a:t>
            </a:r>
          </a:p>
        </p:txBody>
      </p:sp>
      <p:grpSp>
        <p:nvGrpSpPr>
          <p:cNvPr id="16" name="Group 15">
            <a:extLst>
              <a:ext uri="{FF2B5EF4-FFF2-40B4-BE49-F238E27FC236}">
                <a16:creationId xmlns:a16="http://schemas.microsoft.com/office/drawing/2014/main" id="{7F963B07-5C9E-478C-A53E-B6F5B4A789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7" name="Freeform 5">
              <a:extLst>
                <a:ext uri="{FF2B5EF4-FFF2-40B4-BE49-F238E27FC236}">
                  <a16:creationId xmlns:a16="http://schemas.microsoft.com/office/drawing/2014/main" id="{A152F29E-C625-4313-96BF-5675B357C0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8" name="Freeform 5">
              <a:extLst>
                <a:ext uri="{FF2B5EF4-FFF2-40B4-BE49-F238E27FC236}">
                  <a16:creationId xmlns:a16="http://schemas.microsoft.com/office/drawing/2014/main" id="{C2A5CB78-6497-4151-83B6-568BD27EC5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pic>
        <p:nvPicPr>
          <p:cNvPr id="4" name="Picture 3">
            <a:extLst>
              <a:ext uri="{FF2B5EF4-FFF2-40B4-BE49-F238E27FC236}">
                <a16:creationId xmlns:a16="http://schemas.microsoft.com/office/drawing/2014/main" id="{484FE5C7-BA90-4E9D-C188-64267669275F}"/>
              </a:ext>
            </a:extLst>
          </p:cNvPr>
          <p:cNvPicPr>
            <a:picLocks noChangeAspect="1"/>
          </p:cNvPicPr>
          <p:nvPr/>
        </p:nvPicPr>
        <p:blipFill>
          <a:blip r:embed="rId2"/>
          <a:stretch>
            <a:fillRect/>
          </a:stretch>
        </p:blipFill>
        <p:spPr>
          <a:xfrm>
            <a:off x="5208104" y="1315722"/>
            <a:ext cx="6472362" cy="3640703"/>
          </a:xfrm>
          <a:prstGeom prst="rect">
            <a:avLst/>
          </a:prstGeom>
        </p:spPr>
      </p:pic>
    </p:spTree>
    <p:extLst>
      <p:ext uri="{BB962C8B-B14F-4D97-AF65-F5344CB8AC3E}">
        <p14:creationId xmlns:p14="http://schemas.microsoft.com/office/powerpoint/2010/main" val="2751705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E708407-D01D-4E57-8998-FF799DBC3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12570DED-E942-4274-A5C5-61D0403EDC64}"/>
              </a:ext>
            </a:extLst>
          </p:cNvPr>
          <p:cNvSpPr txBox="1">
            <a:spLocks/>
          </p:cNvSpPr>
          <p:nvPr/>
        </p:nvSpPr>
        <p:spPr>
          <a:xfrm>
            <a:off x="699723" y="1622066"/>
            <a:ext cx="3554226" cy="2663688"/>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lgn="l">
              <a:lnSpc>
                <a:spcPct val="90000"/>
              </a:lnSpc>
              <a:spcAft>
                <a:spcPts val="600"/>
              </a:spcAft>
            </a:pPr>
            <a:r>
              <a:rPr lang="en-US" kern="1200">
                <a:solidFill>
                  <a:schemeClr val="bg1"/>
                </a:solidFill>
                <a:latin typeface="+mj-lt"/>
                <a:ea typeface="+mj-ea"/>
                <a:cs typeface="+mj-cs"/>
              </a:rPr>
              <a:t>Deploying VMs into Subnets cont’d</a:t>
            </a:r>
          </a:p>
        </p:txBody>
      </p:sp>
      <p:grpSp>
        <p:nvGrpSpPr>
          <p:cNvPr id="16" name="Group 15">
            <a:extLst>
              <a:ext uri="{FF2B5EF4-FFF2-40B4-BE49-F238E27FC236}">
                <a16:creationId xmlns:a16="http://schemas.microsoft.com/office/drawing/2014/main" id="{7F963B07-5C9E-478C-A53E-B6F5B4A789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7" name="Freeform 5">
              <a:extLst>
                <a:ext uri="{FF2B5EF4-FFF2-40B4-BE49-F238E27FC236}">
                  <a16:creationId xmlns:a16="http://schemas.microsoft.com/office/drawing/2014/main" id="{A152F29E-C625-4313-96BF-5675B357C0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8" name="Freeform 5">
              <a:extLst>
                <a:ext uri="{FF2B5EF4-FFF2-40B4-BE49-F238E27FC236}">
                  <a16:creationId xmlns:a16="http://schemas.microsoft.com/office/drawing/2014/main" id="{C2A5CB78-6497-4151-83B6-568BD27EC5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pic>
        <p:nvPicPr>
          <p:cNvPr id="4" name="Picture 3">
            <a:extLst>
              <a:ext uri="{FF2B5EF4-FFF2-40B4-BE49-F238E27FC236}">
                <a16:creationId xmlns:a16="http://schemas.microsoft.com/office/drawing/2014/main" id="{0C9046F7-8B51-5C10-CBF7-5B973A3CEA7E}"/>
              </a:ext>
            </a:extLst>
          </p:cNvPr>
          <p:cNvPicPr>
            <a:picLocks noChangeAspect="1"/>
          </p:cNvPicPr>
          <p:nvPr/>
        </p:nvPicPr>
        <p:blipFill>
          <a:blip r:embed="rId2"/>
          <a:stretch>
            <a:fillRect/>
          </a:stretch>
        </p:blipFill>
        <p:spPr>
          <a:xfrm>
            <a:off x="5208104" y="1315722"/>
            <a:ext cx="6472362" cy="3640703"/>
          </a:xfrm>
          <a:prstGeom prst="rect">
            <a:avLst/>
          </a:prstGeom>
        </p:spPr>
      </p:pic>
    </p:spTree>
    <p:extLst>
      <p:ext uri="{BB962C8B-B14F-4D97-AF65-F5344CB8AC3E}">
        <p14:creationId xmlns:p14="http://schemas.microsoft.com/office/powerpoint/2010/main" val="30005475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E708407-D01D-4E57-8998-FF799DBC3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12570DED-E942-4274-A5C5-61D0403EDC64}"/>
              </a:ext>
            </a:extLst>
          </p:cNvPr>
          <p:cNvSpPr txBox="1">
            <a:spLocks/>
          </p:cNvSpPr>
          <p:nvPr/>
        </p:nvSpPr>
        <p:spPr>
          <a:xfrm>
            <a:off x="699723" y="1622066"/>
            <a:ext cx="3554226" cy="2663688"/>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lgn="l">
              <a:lnSpc>
                <a:spcPct val="90000"/>
              </a:lnSpc>
              <a:spcAft>
                <a:spcPts val="600"/>
              </a:spcAft>
            </a:pPr>
            <a:r>
              <a:rPr lang="en-US" kern="1200">
                <a:solidFill>
                  <a:schemeClr val="bg1"/>
                </a:solidFill>
                <a:latin typeface="+mj-lt"/>
                <a:ea typeface="+mj-ea"/>
                <a:cs typeface="+mj-cs"/>
              </a:rPr>
              <a:t>Deploying VMs into Subnets cont’d</a:t>
            </a:r>
          </a:p>
        </p:txBody>
      </p:sp>
      <p:grpSp>
        <p:nvGrpSpPr>
          <p:cNvPr id="16" name="Group 15">
            <a:extLst>
              <a:ext uri="{FF2B5EF4-FFF2-40B4-BE49-F238E27FC236}">
                <a16:creationId xmlns:a16="http://schemas.microsoft.com/office/drawing/2014/main" id="{7F963B07-5C9E-478C-A53E-B6F5B4A789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7" name="Freeform 5">
              <a:extLst>
                <a:ext uri="{FF2B5EF4-FFF2-40B4-BE49-F238E27FC236}">
                  <a16:creationId xmlns:a16="http://schemas.microsoft.com/office/drawing/2014/main" id="{A152F29E-C625-4313-96BF-5675B357C0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8" name="Freeform 5">
              <a:extLst>
                <a:ext uri="{FF2B5EF4-FFF2-40B4-BE49-F238E27FC236}">
                  <a16:creationId xmlns:a16="http://schemas.microsoft.com/office/drawing/2014/main" id="{C2A5CB78-6497-4151-83B6-568BD27EC5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pic>
        <p:nvPicPr>
          <p:cNvPr id="4" name="Picture 3">
            <a:extLst>
              <a:ext uri="{FF2B5EF4-FFF2-40B4-BE49-F238E27FC236}">
                <a16:creationId xmlns:a16="http://schemas.microsoft.com/office/drawing/2014/main" id="{6317879E-41D8-DDD6-F3E9-B1F74E04326B}"/>
              </a:ext>
            </a:extLst>
          </p:cNvPr>
          <p:cNvPicPr>
            <a:picLocks noChangeAspect="1"/>
          </p:cNvPicPr>
          <p:nvPr/>
        </p:nvPicPr>
        <p:blipFill>
          <a:blip r:embed="rId2"/>
          <a:stretch>
            <a:fillRect/>
          </a:stretch>
        </p:blipFill>
        <p:spPr>
          <a:xfrm>
            <a:off x="6893111" y="896111"/>
            <a:ext cx="3102347" cy="4479925"/>
          </a:xfrm>
          <a:prstGeom prst="rect">
            <a:avLst/>
          </a:prstGeom>
        </p:spPr>
      </p:pic>
    </p:spTree>
    <p:extLst>
      <p:ext uri="{BB962C8B-B14F-4D97-AF65-F5344CB8AC3E}">
        <p14:creationId xmlns:p14="http://schemas.microsoft.com/office/powerpoint/2010/main" val="2251769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E708407-D01D-4E57-8998-FF799DBC3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12570DED-E942-4274-A5C5-61D0403EDC64}"/>
              </a:ext>
            </a:extLst>
          </p:cNvPr>
          <p:cNvSpPr txBox="1">
            <a:spLocks/>
          </p:cNvSpPr>
          <p:nvPr/>
        </p:nvSpPr>
        <p:spPr>
          <a:xfrm>
            <a:off x="699723" y="1622066"/>
            <a:ext cx="3554226" cy="2663688"/>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lgn="l">
              <a:lnSpc>
                <a:spcPct val="90000"/>
              </a:lnSpc>
              <a:spcAft>
                <a:spcPts val="600"/>
              </a:spcAft>
            </a:pPr>
            <a:r>
              <a:rPr lang="en-US" kern="1200">
                <a:solidFill>
                  <a:schemeClr val="bg1"/>
                </a:solidFill>
                <a:latin typeface="+mj-lt"/>
                <a:ea typeface="+mj-ea"/>
                <a:cs typeface="+mj-cs"/>
              </a:rPr>
              <a:t>Verifying Connectivity between VMs</a:t>
            </a:r>
          </a:p>
        </p:txBody>
      </p:sp>
      <p:grpSp>
        <p:nvGrpSpPr>
          <p:cNvPr id="17" name="Group 16">
            <a:extLst>
              <a:ext uri="{FF2B5EF4-FFF2-40B4-BE49-F238E27FC236}">
                <a16:creationId xmlns:a16="http://schemas.microsoft.com/office/drawing/2014/main" id="{7F963B07-5C9E-478C-A53E-B6F5B4A789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8" name="Freeform 5">
              <a:extLst>
                <a:ext uri="{FF2B5EF4-FFF2-40B4-BE49-F238E27FC236}">
                  <a16:creationId xmlns:a16="http://schemas.microsoft.com/office/drawing/2014/main" id="{A152F29E-C625-4313-96BF-5675B357C0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9" name="Freeform 5">
              <a:extLst>
                <a:ext uri="{FF2B5EF4-FFF2-40B4-BE49-F238E27FC236}">
                  <a16:creationId xmlns:a16="http://schemas.microsoft.com/office/drawing/2014/main" id="{C2A5CB78-6497-4151-83B6-568BD27EC5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pic>
        <p:nvPicPr>
          <p:cNvPr id="8" name="Picture 7" descr="Text&#10;&#10;Description automatically generated">
            <a:extLst>
              <a:ext uri="{FF2B5EF4-FFF2-40B4-BE49-F238E27FC236}">
                <a16:creationId xmlns:a16="http://schemas.microsoft.com/office/drawing/2014/main" id="{A15781D0-80AE-4EC3-6D95-AB299AACB2B6}"/>
              </a:ext>
            </a:extLst>
          </p:cNvPr>
          <p:cNvPicPr>
            <a:picLocks noChangeAspect="1"/>
          </p:cNvPicPr>
          <p:nvPr/>
        </p:nvPicPr>
        <p:blipFill>
          <a:blip r:embed="rId2"/>
          <a:stretch>
            <a:fillRect/>
          </a:stretch>
        </p:blipFill>
        <p:spPr>
          <a:xfrm>
            <a:off x="5208104" y="1242908"/>
            <a:ext cx="6472362" cy="3786331"/>
          </a:xfrm>
          <a:prstGeom prst="rect">
            <a:avLst/>
          </a:prstGeom>
        </p:spPr>
      </p:pic>
    </p:spTree>
    <p:extLst>
      <p:ext uri="{BB962C8B-B14F-4D97-AF65-F5344CB8AC3E}">
        <p14:creationId xmlns:p14="http://schemas.microsoft.com/office/powerpoint/2010/main" val="5539834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7"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8"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7" name="Title 1">
            <a:extLst>
              <a:ext uri="{FF2B5EF4-FFF2-40B4-BE49-F238E27FC236}">
                <a16:creationId xmlns:a16="http://schemas.microsoft.com/office/drawing/2014/main" id="{12570DED-E942-4274-A5C5-61D0403EDC64}"/>
              </a:ext>
            </a:extLst>
          </p:cNvPr>
          <p:cNvSpPr txBox="1">
            <a:spLocks/>
          </p:cNvSpPr>
          <p:nvPr/>
        </p:nvSpPr>
        <p:spPr>
          <a:xfrm>
            <a:off x="767290" y="3383121"/>
            <a:ext cx="3582072" cy="2793251"/>
          </a:xfrm>
          <a:prstGeom prst="rect">
            <a:avLst/>
          </a:prstGeom>
        </p:spPr>
        <p:txBody>
          <a:bodyPr vert="horz" lIns="91440" tIns="45720" rIns="91440" bIns="45720" rtlCol="0" anchor="t">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indent="-228600" algn="l">
              <a:lnSpc>
                <a:spcPct val="90000"/>
              </a:lnSpc>
              <a:spcAft>
                <a:spcPts val="600"/>
              </a:spcAft>
              <a:buFont typeface="Arial" panose="020B0604020202020204" pitchFamily="34" charset="0"/>
              <a:buChar char="•"/>
            </a:pPr>
            <a:r>
              <a:rPr lang="en-US" sz="2000">
                <a:solidFill>
                  <a:schemeClr val="bg1"/>
                </a:solidFill>
                <a:latin typeface="+mn-lt"/>
                <a:ea typeface="+mn-ea"/>
                <a:cs typeface="+mn-cs"/>
              </a:rPr>
              <a:t>Verifying Connectivity between VMs</a:t>
            </a:r>
          </a:p>
          <a:p>
            <a:pPr indent="-228600" algn="l">
              <a:lnSpc>
                <a:spcPct val="90000"/>
              </a:lnSpc>
              <a:spcAft>
                <a:spcPts val="600"/>
              </a:spcAft>
              <a:buFont typeface="Arial" panose="020B0604020202020204" pitchFamily="34" charset="0"/>
              <a:buChar char="•"/>
            </a:pPr>
            <a:r>
              <a:rPr lang="en-US" sz="2000">
                <a:solidFill>
                  <a:schemeClr val="bg1"/>
                </a:solidFill>
                <a:latin typeface="+mn-lt"/>
                <a:ea typeface="+mn-ea"/>
                <a:cs typeface="+mn-cs"/>
              </a:rPr>
              <a:t>cont’d</a:t>
            </a:r>
          </a:p>
        </p:txBody>
      </p:sp>
      <p:pic>
        <p:nvPicPr>
          <p:cNvPr id="4" name="Picture 3">
            <a:extLst>
              <a:ext uri="{FF2B5EF4-FFF2-40B4-BE49-F238E27FC236}">
                <a16:creationId xmlns:a16="http://schemas.microsoft.com/office/drawing/2014/main" id="{A6EAF46D-E009-DAEF-6270-6CDD7158D9DB}"/>
              </a:ext>
            </a:extLst>
          </p:cNvPr>
          <p:cNvPicPr>
            <a:picLocks noChangeAspect="1"/>
          </p:cNvPicPr>
          <p:nvPr/>
        </p:nvPicPr>
        <p:blipFill>
          <a:blip r:embed="rId2"/>
          <a:stretch>
            <a:fillRect/>
          </a:stretch>
        </p:blipFill>
        <p:spPr>
          <a:xfrm>
            <a:off x="5116652" y="1188640"/>
            <a:ext cx="6642532" cy="3902487"/>
          </a:xfrm>
          <a:prstGeom prst="rect">
            <a:avLst/>
          </a:prstGeom>
        </p:spPr>
      </p:pic>
    </p:spTree>
    <p:extLst>
      <p:ext uri="{BB962C8B-B14F-4D97-AF65-F5344CB8AC3E}">
        <p14:creationId xmlns:p14="http://schemas.microsoft.com/office/powerpoint/2010/main" val="18074072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E708407-D01D-4E57-8998-FF799DBC3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12570DED-E942-4274-A5C5-61D0403EDC64}"/>
              </a:ext>
            </a:extLst>
          </p:cNvPr>
          <p:cNvSpPr txBox="1">
            <a:spLocks/>
          </p:cNvSpPr>
          <p:nvPr/>
        </p:nvSpPr>
        <p:spPr>
          <a:xfrm>
            <a:off x="699723" y="1622066"/>
            <a:ext cx="3554226" cy="2663688"/>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lgn="l">
              <a:lnSpc>
                <a:spcPct val="90000"/>
              </a:lnSpc>
              <a:spcAft>
                <a:spcPts val="600"/>
              </a:spcAft>
            </a:pPr>
            <a:r>
              <a:rPr lang="en-US" kern="1200">
                <a:solidFill>
                  <a:schemeClr val="bg1"/>
                </a:solidFill>
                <a:latin typeface="+mj-lt"/>
                <a:ea typeface="+mj-ea"/>
                <a:cs typeface="+mj-cs"/>
              </a:rPr>
              <a:t>Verifying Connectivity between VMs</a:t>
            </a:r>
          </a:p>
        </p:txBody>
      </p:sp>
      <p:grpSp>
        <p:nvGrpSpPr>
          <p:cNvPr id="17" name="Group 16">
            <a:extLst>
              <a:ext uri="{FF2B5EF4-FFF2-40B4-BE49-F238E27FC236}">
                <a16:creationId xmlns:a16="http://schemas.microsoft.com/office/drawing/2014/main" id="{7F963B07-5C9E-478C-A53E-B6F5B4A789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8" name="Freeform 5">
              <a:extLst>
                <a:ext uri="{FF2B5EF4-FFF2-40B4-BE49-F238E27FC236}">
                  <a16:creationId xmlns:a16="http://schemas.microsoft.com/office/drawing/2014/main" id="{A152F29E-C625-4313-96BF-5675B357C0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9" name="Freeform 5">
              <a:extLst>
                <a:ext uri="{FF2B5EF4-FFF2-40B4-BE49-F238E27FC236}">
                  <a16:creationId xmlns:a16="http://schemas.microsoft.com/office/drawing/2014/main" id="{C2A5CB78-6497-4151-83B6-568BD27EC5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pic>
        <p:nvPicPr>
          <p:cNvPr id="8" name="Picture 7">
            <a:extLst>
              <a:ext uri="{FF2B5EF4-FFF2-40B4-BE49-F238E27FC236}">
                <a16:creationId xmlns:a16="http://schemas.microsoft.com/office/drawing/2014/main" id="{A15781D0-80AE-4EC3-6D95-AB299AACB2B6}"/>
              </a:ext>
            </a:extLst>
          </p:cNvPr>
          <p:cNvPicPr>
            <a:picLocks noChangeAspect="1"/>
          </p:cNvPicPr>
          <p:nvPr/>
        </p:nvPicPr>
        <p:blipFill>
          <a:blip r:embed="rId2"/>
          <a:stretch>
            <a:fillRect/>
          </a:stretch>
        </p:blipFill>
        <p:spPr>
          <a:xfrm>
            <a:off x="5208104" y="1242908"/>
            <a:ext cx="6472362" cy="3786331"/>
          </a:xfrm>
          <a:prstGeom prst="rect">
            <a:avLst/>
          </a:prstGeom>
        </p:spPr>
      </p:pic>
    </p:spTree>
    <p:extLst>
      <p:ext uri="{BB962C8B-B14F-4D97-AF65-F5344CB8AC3E}">
        <p14:creationId xmlns:p14="http://schemas.microsoft.com/office/powerpoint/2010/main" val="14466447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7"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8"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7" name="Title 1">
            <a:extLst>
              <a:ext uri="{FF2B5EF4-FFF2-40B4-BE49-F238E27FC236}">
                <a16:creationId xmlns:a16="http://schemas.microsoft.com/office/drawing/2014/main" id="{12570DED-E942-4274-A5C5-61D0403EDC64}"/>
              </a:ext>
            </a:extLst>
          </p:cNvPr>
          <p:cNvSpPr txBox="1">
            <a:spLocks/>
          </p:cNvSpPr>
          <p:nvPr/>
        </p:nvSpPr>
        <p:spPr>
          <a:xfrm>
            <a:off x="767290" y="3383121"/>
            <a:ext cx="3582072" cy="2793251"/>
          </a:xfrm>
          <a:prstGeom prst="rect">
            <a:avLst/>
          </a:prstGeom>
        </p:spPr>
        <p:txBody>
          <a:bodyPr vert="horz" lIns="91440" tIns="45720" rIns="91440" bIns="45720" rtlCol="0" anchor="t">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indent="-228600" algn="l">
              <a:lnSpc>
                <a:spcPct val="90000"/>
              </a:lnSpc>
              <a:spcAft>
                <a:spcPts val="600"/>
              </a:spcAft>
              <a:buFont typeface="Arial" panose="020B0604020202020204" pitchFamily="34" charset="0"/>
              <a:buChar char="•"/>
            </a:pPr>
            <a:r>
              <a:rPr lang="en-US" sz="2000">
                <a:solidFill>
                  <a:schemeClr val="bg1"/>
                </a:solidFill>
                <a:latin typeface="+mn-lt"/>
                <a:ea typeface="+mn-ea"/>
                <a:cs typeface="+mn-cs"/>
              </a:rPr>
              <a:t>Verifying Connectivity between VMs</a:t>
            </a:r>
          </a:p>
          <a:p>
            <a:pPr lvl="0" indent="-228600" algn="l">
              <a:lnSpc>
                <a:spcPct val="90000"/>
              </a:lnSpc>
              <a:spcAft>
                <a:spcPts val="600"/>
              </a:spcAft>
              <a:buFont typeface="Arial" panose="020B0604020202020204" pitchFamily="34" charset="0"/>
              <a:buChar char="•"/>
            </a:pPr>
            <a:r>
              <a:rPr lang="en-US" sz="2000">
                <a:solidFill>
                  <a:schemeClr val="bg1"/>
                </a:solidFill>
                <a:latin typeface="+mn-lt"/>
                <a:ea typeface="+mn-ea"/>
                <a:cs typeface="+mn-cs"/>
              </a:rPr>
              <a:t>cont’d</a:t>
            </a:r>
          </a:p>
        </p:txBody>
      </p:sp>
      <p:pic>
        <p:nvPicPr>
          <p:cNvPr id="4" name="Picture 3">
            <a:extLst>
              <a:ext uri="{FF2B5EF4-FFF2-40B4-BE49-F238E27FC236}">
                <a16:creationId xmlns:a16="http://schemas.microsoft.com/office/drawing/2014/main" id="{A6EAF46D-E009-DAEF-6270-6CDD7158D9DB}"/>
              </a:ext>
            </a:extLst>
          </p:cNvPr>
          <p:cNvPicPr>
            <a:picLocks noChangeAspect="1"/>
          </p:cNvPicPr>
          <p:nvPr/>
        </p:nvPicPr>
        <p:blipFill>
          <a:blip r:embed="rId2"/>
          <a:stretch>
            <a:fillRect/>
          </a:stretch>
        </p:blipFill>
        <p:spPr>
          <a:xfrm>
            <a:off x="5116652" y="1188640"/>
            <a:ext cx="6642532" cy="3902487"/>
          </a:xfrm>
          <a:prstGeom prst="rect">
            <a:avLst/>
          </a:prstGeom>
        </p:spPr>
      </p:pic>
    </p:spTree>
    <p:extLst>
      <p:ext uri="{BB962C8B-B14F-4D97-AF65-F5344CB8AC3E}">
        <p14:creationId xmlns:p14="http://schemas.microsoft.com/office/powerpoint/2010/main" val="6856083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E708407-D01D-4E57-8998-FF799DBC3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12570DED-E942-4274-A5C5-61D0403EDC64}"/>
              </a:ext>
            </a:extLst>
          </p:cNvPr>
          <p:cNvSpPr txBox="1">
            <a:spLocks/>
          </p:cNvSpPr>
          <p:nvPr/>
        </p:nvSpPr>
        <p:spPr>
          <a:xfrm>
            <a:off x="699723" y="1622066"/>
            <a:ext cx="3554226" cy="2663688"/>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lgn="l">
              <a:lnSpc>
                <a:spcPct val="90000"/>
              </a:lnSpc>
              <a:spcAft>
                <a:spcPts val="600"/>
              </a:spcAft>
            </a:pPr>
            <a:r>
              <a:rPr lang="en-US" kern="1200">
                <a:solidFill>
                  <a:schemeClr val="bg1"/>
                </a:solidFill>
                <a:latin typeface="+mj-lt"/>
                <a:ea typeface="+mj-ea"/>
                <a:cs typeface="+mj-cs"/>
              </a:rPr>
              <a:t>Launching a VM</a:t>
            </a:r>
          </a:p>
        </p:txBody>
      </p:sp>
      <p:grpSp>
        <p:nvGrpSpPr>
          <p:cNvPr id="16" name="Group 15">
            <a:extLst>
              <a:ext uri="{FF2B5EF4-FFF2-40B4-BE49-F238E27FC236}">
                <a16:creationId xmlns:a16="http://schemas.microsoft.com/office/drawing/2014/main" id="{7F963B07-5C9E-478C-A53E-B6F5B4A789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7" name="Freeform 5">
              <a:extLst>
                <a:ext uri="{FF2B5EF4-FFF2-40B4-BE49-F238E27FC236}">
                  <a16:creationId xmlns:a16="http://schemas.microsoft.com/office/drawing/2014/main" id="{A152F29E-C625-4313-96BF-5675B357C0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8" name="Freeform 5">
              <a:extLst>
                <a:ext uri="{FF2B5EF4-FFF2-40B4-BE49-F238E27FC236}">
                  <a16:creationId xmlns:a16="http://schemas.microsoft.com/office/drawing/2014/main" id="{C2A5CB78-6497-4151-83B6-568BD27EC5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pic>
        <p:nvPicPr>
          <p:cNvPr id="4" name="Picture 3">
            <a:extLst>
              <a:ext uri="{FF2B5EF4-FFF2-40B4-BE49-F238E27FC236}">
                <a16:creationId xmlns:a16="http://schemas.microsoft.com/office/drawing/2014/main" id="{12B48149-D079-62BD-A5A0-BA002CE77056}"/>
              </a:ext>
            </a:extLst>
          </p:cNvPr>
          <p:cNvPicPr>
            <a:picLocks noChangeAspect="1"/>
          </p:cNvPicPr>
          <p:nvPr/>
        </p:nvPicPr>
        <p:blipFill>
          <a:blip r:embed="rId2"/>
          <a:stretch>
            <a:fillRect/>
          </a:stretch>
        </p:blipFill>
        <p:spPr>
          <a:xfrm>
            <a:off x="5208104" y="1315722"/>
            <a:ext cx="6472362" cy="3640703"/>
          </a:xfrm>
          <a:prstGeom prst="rect">
            <a:avLst/>
          </a:prstGeom>
        </p:spPr>
      </p:pic>
    </p:spTree>
    <p:extLst>
      <p:ext uri="{BB962C8B-B14F-4D97-AF65-F5344CB8AC3E}">
        <p14:creationId xmlns:p14="http://schemas.microsoft.com/office/powerpoint/2010/main" val="31511594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7"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8"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7" name="Title 1">
            <a:extLst>
              <a:ext uri="{FF2B5EF4-FFF2-40B4-BE49-F238E27FC236}">
                <a16:creationId xmlns:a16="http://schemas.microsoft.com/office/drawing/2014/main" id="{12570DED-E942-4274-A5C5-61D0403EDC64}"/>
              </a:ext>
            </a:extLst>
          </p:cNvPr>
          <p:cNvSpPr txBox="1">
            <a:spLocks/>
          </p:cNvSpPr>
          <p:nvPr/>
        </p:nvSpPr>
        <p:spPr>
          <a:xfrm>
            <a:off x="767290" y="3383121"/>
            <a:ext cx="3582072" cy="2793251"/>
          </a:xfrm>
          <a:prstGeom prst="rect">
            <a:avLst/>
          </a:prstGeom>
        </p:spPr>
        <p:txBody>
          <a:bodyPr vert="horz" lIns="91440" tIns="45720" rIns="91440" bIns="45720" rtlCol="0" anchor="t">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indent="-228600" algn="l">
              <a:lnSpc>
                <a:spcPct val="90000"/>
              </a:lnSpc>
              <a:spcAft>
                <a:spcPts val="600"/>
              </a:spcAft>
              <a:buFont typeface="Arial" panose="020B0604020202020204" pitchFamily="34" charset="0"/>
              <a:buChar char="•"/>
            </a:pPr>
            <a:r>
              <a:rPr lang="en-US" sz="2000">
                <a:solidFill>
                  <a:schemeClr val="bg1"/>
                </a:solidFill>
                <a:latin typeface="+mn-lt"/>
                <a:ea typeface="+mn-ea"/>
                <a:cs typeface="+mn-cs"/>
              </a:rPr>
              <a:t>Connecting to the VM </a:t>
            </a:r>
          </a:p>
          <a:p>
            <a:pPr lvl="0" indent="-228600" algn="l">
              <a:lnSpc>
                <a:spcPct val="90000"/>
              </a:lnSpc>
              <a:spcAft>
                <a:spcPts val="600"/>
              </a:spcAft>
              <a:buFont typeface="Arial" panose="020B0604020202020204" pitchFamily="34" charset="0"/>
              <a:buChar char="•"/>
            </a:pPr>
            <a:r>
              <a:rPr lang="en-US" sz="2000">
                <a:solidFill>
                  <a:schemeClr val="bg1"/>
                </a:solidFill>
                <a:latin typeface="+mn-lt"/>
                <a:ea typeface="+mn-ea"/>
                <a:cs typeface="+mn-cs"/>
              </a:rPr>
              <a:t>via SSH</a:t>
            </a:r>
          </a:p>
        </p:txBody>
      </p:sp>
      <p:pic>
        <p:nvPicPr>
          <p:cNvPr id="4" name="Picture 3">
            <a:extLst>
              <a:ext uri="{FF2B5EF4-FFF2-40B4-BE49-F238E27FC236}">
                <a16:creationId xmlns:a16="http://schemas.microsoft.com/office/drawing/2014/main" id="{D4766C68-2F4B-639E-4800-1A3ECA3F6ABA}"/>
              </a:ext>
            </a:extLst>
          </p:cNvPr>
          <p:cNvPicPr>
            <a:picLocks noChangeAspect="1"/>
          </p:cNvPicPr>
          <p:nvPr/>
        </p:nvPicPr>
        <p:blipFill>
          <a:blip r:embed="rId2"/>
          <a:stretch>
            <a:fillRect/>
          </a:stretch>
        </p:blipFill>
        <p:spPr>
          <a:xfrm>
            <a:off x="5116652" y="1205246"/>
            <a:ext cx="6642532" cy="3869275"/>
          </a:xfrm>
          <a:prstGeom prst="rect">
            <a:avLst/>
          </a:prstGeom>
        </p:spPr>
      </p:pic>
    </p:spTree>
    <p:extLst>
      <p:ext uri="{BB962C8B-B14F-4D97-AF65-F5344CB8AC3E}">
        <p14:creationId xmlns:p14="http://schemas.microsoft.com/office/powerpoint/2010/main" val="22130805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E708407-D01D-4E57-8998-FF799DBC3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12570DED-E942-4274-A5C5-61D0403EDC64}"/>
              </a:ext>
            </a:extLst>
          </p:cNvPr>
          <p:cNvSpPr txBox="1">
            <a:spLocks/>
          </p:cNvSpPr>
          <p:nvPr/>
        </p:nvSpPr>
        <p:spPr>
          <a:xfrm>
            <a:off x="699723" y="1622066"/>
            <a:ext cx="3554226" cy="2663688"/>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lgn="l">
              <a:lnSpc>
                <a:spcPct val="90000"/>
              </a:lnSpc>
              <a:spcAft>
                <a:spcPts val="600"/>
              </a:spcAft>
            </a:pPr>
            <a:r>
              <a:rPr lang="en-US" kern="1200">
                <a:solidFill>
                  <a:schemeClr val="bg1"/>
                </a:solidFill>
                <a:latin typeface="+mj-lt"/>
                <a:ea typeface="+mj-ea"/>
                <a:cs typeface="+mj-cs"/>
              </a:rPr>
              <a:t>Configuring an NSG </a:t>
            </a:r>
          </a:p>
        </p:txBody>
      </p:sp>
      <p:grpSp>
        <p:nvGrpSpPr>
          <p:cNvPr id="16" name="Group 15">
            <a:extLst>
              <a:ext uri="{FF2B5EF4-FFF2-40B4-BE49-F238E27FC236}">
                <a16:creationId xmlns:a16="http://schemas.microsoft.com/office/drawing/2014/main" id="{7F963B07-5C9E-478C-A53E-B6F5B4A789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7" name="Freeform 5">
              <a:extLst>
                <a:ext uri="{FF2B5EF4-FFF2-40B4-BE49-F238E27FC236}">
                  <a16:creationId xmlns:a16="http://schemas.microsoft.com/office/drawing/2014/main" id="{A152F29E-C625-4313-96BF-5675B357C0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8" name="Freeform 5">
              <a:extLst>
                <a:ext uri="{FF2B5EF4-FFF2-40B4-BE49-F238E27FC236}">
                  <a16:creationId xmlns:a16="http://schemas.microsoft.com/office/drawing/2014/main" id="{C2A5CB78-6497-4151-83B6-568BD27EC5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pic>
        <p:nvPicPr>
          <p:cNvPr id="4" name="Picture 3">
            <a:extLst>
              <a:ext uri="{FF2B5EF4-FFF2-40B4-BE49-F238E27FC236}">
                <a16:creationId xmlns:a16="http://schemas.microsoft.com/office/drawing/2014/main" id="{1D547E83-1572-15C6-4EFA-D0EE7FF294C5}"/>
              </a:ext>
            </a:extLst>
          </p:cNvPr>
          <p:cNvPicPr>
            <a:picLocks noChangeAspect="1"/>
          </p:cNvPicPr>
          <p:nvPr/>
        </p:nvPicPr>
        <p:blipFill>
          <a:blip r:embed="rId2"/>
          <a:stretch>
            <a:fillRect/>
          </a:stretch>
        </p:blipFill>
        <p:spPr>
          <a:xfrm>
            <a:off x="5208104" y="1299541"/>
            <a:ext cx="6472362" cy="3673065"/>
          </a:xfrm>
          <a:prstGeom prst="rect">
            <a:avLst/>
          </a:prstGeom>
        </p:spPr>
      </p:pic>
    </p:spTree>
    <p:extLst>
      <p:ext uri="{BB962C8B-B14F-4D97-AF65-F5344CB8AC3E}">
        <p14:creationId xmlns:p14="http://schemas.microsoft.com/office/powerpoint/2010/main" val="3305002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D20AEB5B-DFC7-42B4-9FAA-6B95E01D0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5124" y="0"/>
            <a:ext cx="7476877" cy="6858000"/>
          </a:xfrm>
          <a:custGeom>
            <a:avLst/>
            <a:gdLst>
              <a:gd name="connsiteX0" fmla="*/ 637332 w 7476877"/>
              <a:gd name="connsiteY0" fmla="*/ 4332728 h 6858000"/>
              <a:gd name="connsiteX1" fmla="*/ 1576347 w 7476877"/>
              <a:gd name="connsiteY1" fmla="*/ 4332728 h 6858000"/>
              <a:gd name="connsiteX2" fmla="*/ 1720345 w 7476877"/>
              <a:gd name="connsiteY2" fmla="*/ 4419228 h 6858000"/>
              <a:gd name="connsiteX3" fmla="*/ 2190864 w 7476877"/>
              <a:gd name="connsiteY3" fmla="*/ 5245095 h 6858000"/>
              <a:gd name="connsiteX4" fmla="*/ 2190864 w 7476877"/>
              <a:gd name="connsiteY4" fmla="*/ 5413976 h 6858000"/>
              <a:gd name="connsiteX5" fmla="*/ 1720345 w 7476877"/>
              <a:gd name="connsiteY5" fmla="*/ 6239844 h 6858000"/>
              <a:gd name="connsiteX6" fmla="*/ 1576347 w 7476877"/>
              <a:gd name="connsiteY6" fmla="*/ 6326343 h 6858000"/>
              <a:gd name="connsiteX7" fmla="*/ 637332 w 7476877"/>
              <a:gd name="connsiteY7" fmla="*/ 6326343 h 6858000"/>
              <a:gd name="connsiteX8" fmla="*/ 491309 w 7476877"/>
              <a:gd name="connsiteY8" fmla="*/ 6239844 h 6858000"/>
              <a:gd name="connsiteX9" fmla="*/ 22817 w 7476877"/>
              <a:gd name="connsiteY9" fmla="*/ 5413976 h 6858000"/>
              <a:gd name="connsiteX10" fmla="*/ 22817 w 7476877"/>
              <a:gd name="connsiteY10" fmla="*/ 5245095 h 6858000"/>
              <a:gd name="connsiteX11" fmla="*/ 491309 w 7476877"/>
              <a:gd name="connsiteY11" fmla="*/ 4419228 h 6858000"/>
              <a:gd name="connsiteX12" fmla="*/ 637332 w 7476877"/>
              <a:gd name="connsiteY12" fmla="*/ 4332728 h 6858000"/>
              <a:gd name="connsiteX13" fmla="*/ 3853980 w 7476877"/>
              <a:gd name="connsiteY13" fmla="*/ 0 h 6858000"/>
              <a:gd name="connsiteX14" fmla="*/ 5043644 w 7476877"/>
              <a:gd name="connsiteY14" fmla="*/ 0 h 6858000"/>
              <a:gd name="connsiteX15" fmla="*/ 5083740 w 7476877"/>
              <a:gd name="connsiteY15" fmla="*/ 70378 h 6858000"/>
              <a:gd name="connsiteX16" fmla="*/ 5225307 w 7476877"/>
              <a:gd name="connsiteY16" fmla="*/ 318859 h 6858000"/>
              <a:gd name="connsiteX17" fmla="*/ 5225307 w 7476877"/>
              <a:gd name="connsiteY17" fmla="*/ 577503 h 6858000"/>
              <a:gd name="connsiteX18" fmla="*/ 4504695 w 7476877"/>
              <a:gd name="connsiteY18" fmla="*/ 1842337 h 6858000"/>
              <a:gd name="connsiteX19" fmla="*/ 4284162 w 7476877"/>
              <a:gd name="connsiteY19" fmla="*/ 1974811 h 6858000"/>
              <a:gd name="connsiteX20" fmla="*/ 2846045 w 7476877"/>
              <a:gd name="connsiteY20" fmla="*/ 1974811 h 6858000"/>
              <a:gd name="connsiteX21" fmla="*/ 2778342 w 7476877"/>
              <a:gd name="connsiteY21" fmla="*/ 1965645 h 6858000"/>
              <a:gd name="connsiteX22" fmla="*/ 2731777 w 7476877"/>
              <a:gd name="connsiteY22" fmla="*/ 1945746 h 6858000"/>
              <a:gd name="connsiteX23" fmla="*/ 2760233 w 7476877"/>
              <a:gd name="connsiteY23" fmla="*/ 1895581 h 6858000"/>
              <a:gd name="connsiteX24" fmla="*/ 3768459 w 7476877"/>
              <a:gd name="connsiteY24" fmla="*/ 118263 h 6858000"/>
              <a:gd name="connsiteX25" fmla="*/ 3819932 w 7476877"/>
              <a:gd name="connsiteY25" fmla="*/ 39732 h 6858000"/>
              <a:gd name="connsiteX26" fmla="*/ 1880237 w 7476877"/>
              <a:gd name="connsiteY26" fmla="*/ 0 h 6858000"/>
              <a:gd name="connsiteX27" fmla="*/ 2102124 w 7476877"/>
              <a:gd name="connsiteY27" fmla="*/ 0 h 6858000"/>
              <a:gd name="connsiteX28" fmla="*/ 2086946 w 7476877"/>
              <a:gd name="connsiteY28" fmla="*/ 26756 h 6858000"/>
              <a:gd name="connsiteX29" fmla="*/ 1911773 w 7476877"/>
              <a:gd name="connsiteY29" fmla="*/ 335552 h 6858000"/>
              <a:gd name="connsiteX30" fmla="*/ 1911773 w 7476877"/>
              <a:gd name="connsiteY30" fmla="*/ 594199 h 6858000"/>
              <a:gd name="connsiteX31" fmla="*/ 2629280 w 7476877"/>
              <a:gd name="connsiteY31" fmla="*/ 1859030 h 6858000"/>
              <a:gd name="connsiteX32" fmla="*/ 2723627 w 7476877"/>
              <a:gd name="connsiteY32" fmla="*/ 1956020 h 6858000"/>
              <a:gd name="connsiteX33" fmla="*/ 2734544 w 7476877"/>
              <a:gd name="connsiteY33" fmla="*/ 1960685 h 6858000"/>
              <a:gd name="connsiteX34" fmla="*/ 2676021 w 7476877"/>
              <a:gd name="connsiteY34" fmla="*/ 2063851 h 6858000"/>
              <a:gd name="connsiteX35" fmla="*/ 2632495 w 7476877"/>
              <a:gd name="connsiteY35" fmla="*/ 2140578 h 6858000"/>
              <a:gd name="connsiteX36" fmla="*/ 2677641 w 7476877"/>
              <a:gd name="connsiteY36" fmla="*/ 2159871 h 6858000"/>
              <a:gd name="connsiteX37" fmla="*/ 2754009 w 7476877"/>
              <a:gd name="connsiteY37" fmla="*/ 2170210 h 6858000"/>
              <a:gd name="connsiteX38" fmla="*/ 4376198 w 7476877"/>
              <a:gd name="connsiteY38" fmla="*/ 2170210 h 6858000"/>
              <a:gd name="connsiteX39" fmla="*/ 4624956 w 7476877"/>
              <a:gd name="connsiteY39" fmla="*/ 2020780 h 6858000"/>
              <a:gd name="connsiteX40" fmla="*/ 5437803 w 7476877"/>
              <a:gd name="connsiteY40" fmla="*/ 594055 h 6858000"/>
              <a:gd name="connsiteX41" fmla="*/ 5437803 w 7476877"/>
              <a:gd name="connsiteY41" fmla="*/ 302307 h 6858000"/>
              <a:gd name="connsiteX42" fmla="*/ 5294722 w 7476877"/>
              <a:gd name="connsiteY42" fmla="*/ 51168 h 6858000"/>
              <a:gd name="connsiteX43" fmla="*/ 5265570 w 7476877"/>
              <a:gd name="connsiteY43" fmla="*/ 0 h 6858000"/>
              <a:gd name="connsiteX44" fmla="*/ 7476877 w 7476877"/>
              <a:gd name="connsiteY44" fmla="*/ 0 h 6858000"/>
              <a:gd name="connsiteX45" fmla="*/ 7476877 w 7476877"/>
              <a:gd name="connsiteY45" fmla="*/ 6858000 h 6858000"/>
              <a:gd name="connsiteX46" fmla="*/ 3343303 w 7476877"/>
              <a:gd name="connsiteY46" fmla="*/ 6858000 h 6858000"/>
              <a:gd name="connsiteX47" fmla="*/ 3297958 w 7476877"/>
              <a:gd name="connsiteY47" fmla="*/ 6778065 h 6858000"/>
              <a:gd name="connsiteX48" fmla="*/ 1841286 w 7476877"/>
              <a:gd name="connsiteY48" fmla="*/ 4210218 h 6858000"/>
              <a:gd name="connsiteX49" fmla="*/ 1841286 w 7476877"/>
              <a:gd name="connsiteY49" fmla="*/ 3515516 h 6858000"/>
              <a:gd name="connsiteX50" fmla="*/ 2556859 w 7476877"/>
              <a:gd name="connsiteY50" fmla="*/ 2254092 h 6858000"/>
              <a:gd name="connsiteX51" fmla="*/ 2617166 w 7476877"/>
              <a:gd name="connsiteY51" fmla="*/ 2147787 h 6858000"/>
              <a:gd name="connsiteX52" fmla="*/ 2615044 w 7476877"/>
              <a:gd name="connsiteY52" fmla="*/ 2146880 h 6858000"/>
              <a:gd name="connsiteX53" fmla="*/ 2508620 w 7476877"/>
              <a:gd name="connsiteY53" fmla="*/ 2037473 h 6858000"/>
              <a:gd name="connsiteX54" fmla="*/ 1699276 w 7476877"/>
              <a:gd name="connsiteY54" fmla="*/ 610749 h 6858000"/>
              <a:gd name="connsiteX55" fmla="*/ 1699276 w 7476877"/>
              <a:gd name="connsiteY55" fmla="*/ 319000 h 6858000"/>
              <a:gd name="connsiteX56" fmla="*/ 1843322 w 7476877"/>
              <a:gd name="connsiteY56" fmla="*/ 6507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7476877" h="6858000">
                <a:moveTo>
                  <a:pt x="637332" y="4332728"/>
                </a:moveTo>
                <a:cubicBezTo>
                  <a:pt x="637332" y="4332728"/>
                  <a:pt x="637332" y="4332728"/>
                  <a:pt x="1576347" y="4332728"/>
                </a:cubicBezTo>
                <a:cubicBezTo>
                  <a:pt x="1635163" y="4332728"/>
                  <a:pt x="1691949" y="4365681"/>
                  <a:pt x="1720345" y="4419228"/>
                </a:cubicBezTo>
                <a:cubicBezTo>
                  <a:pt x="1720345" y="4419228"/>
                  <a:pt x="1720345" y="4419228"/>
                  <a:pt x="2190864" y="5245095"/>
                </a:cubicBezTo>
                <a:cubicBezTo>
                  <a:pt x="2221287" y="5296583"/>
                  <a:pt x="2221287" y="5362488"/>
                  <a:pt x="2190864" y="5413976"/>
                </a:cubicBezTo>
                <a:cubicBezTo>
                  <a:pt x="2190864" y="5413976"/>
                  <a:pt x="2190864" y="5413976"/>
                  <a:pt x="1720345" y="6239844"/>
                </a:cubicBezTo>
                <a:cubicBezTo>
                  <a:pt x="1691949" y="6293391"/>
                  <a:pt x="1635163" y="6326343"/>
                  <a:pt x="1576347" y="6326343"/>
                </a:cubicBezTo>
                <a:cubicBezTo>
                  <a:pt x="1576347" y="6326343"/>
                  <a:pt x="1576347" y="6326343"/>
                  <a:pt x="637332" y="6326343"/>
                </a:cubicBezTo>
                <a:cubicBezTo>
                  <a:pt x="576490" y="6326343"/>
                  <a:pt x="521732" y="6293391"/>
                  <a:pt x="491309" y="6239844"/>
                </a:cubicBezTo>
                <a:cubicBezTo>
                  <a:pt x="491309" y="6239844"/>
                  <a:pt x="491309" y="6239844"/>
                  <a:pt x="22817" y="5413976"/>
                </a:cubicBezTo>
                <a:cubicBezTo>
                  <a:pt x="-7605" y="5362488"/>
                  <a:pt x="-7605" y="5296583"/>
                  <a:pt x="22817" y="5245095"/>
                </a:cubicBezTo>
                <a:cubicBezTo>
                  <a:pt x="22817" y="5245095"/>
                  <a:pt x="22817" y="5245095"/>
                  <a:pt x="491309" y="4419228"/>
                </a:cubicBezTo>
                <a:cubicBezTo>
                  <a:pt x="521732" y="4365681"/>
                  <a:pt x="576490" y="4332728"/>
                  <a:pt x="637332" y="4332728"/>
                </a:cubicBezTo>
                <a:close/>
                <a:moveTo>
                  <a:pt x="3853980" y="0"/>
                </a:moveTo>
                <a:lnTo>
                  <a:pt x="5043644" y="0"/>
                </a:lnTo>
                <a:lnTo>
                  <a:pt x="5083740" y="70378"/>
                </a:lnTo>
                <a:cubicBezTo>
                  <a:pt x="5127533" y="147245"/>
                  <a:pt x="5174639" y="229925"/>
                  <a:pt x="5225307" y="318859"/>
                </a:cubicBezTo>
                <a:cubicBezTo>
                  <a:pt x="5271897" y="397715"/>
                  <a:pt x="5271897" y="498649"/>
                  <a:pt x="5225307" y="577503"/>
                </a:cubicBezTo>
                <a:cubicBezTo>
                  <a:pt x="5225307" y="577503"/>
                  <a:pt x="5225307" y="577503"/>
                  <a:pt x="4504695" y="1842337"/>
                </a:cubicBezTo>
                <a:cubicBezTo>
                  <a:pt x="4461209" y="1924345"/>
                  <a:pt x="4374239" y="1974811"/>
                  <a:pt x="4284162" y="1974811"/>
                </a:cubicBezTo>
                <a:cubicBezTo>
                  <a:pt x="4284162" y="1974811"/>
                  <a:pt x="4284162" y="1974811"/>
                  <a:pt x="2846045" y="1974811"/>
                </a:cubicBezTo>
                <a:cubicBezTo>
                  <a:pt x="2822750" y="1974811"/>
                  <a:pt x="2800035" y="1971656"/>
                  <a:pt x="2778342" y="1965645"/>
                </a:cubicBezTo>
                <a:lnTo>
                  <a:pt x="2731777" y="1945746"/>
                </a:lnTo>
                <a:lnTo>
                  <a:pt x="2760233" y="1895581"/>
                </a:lnTo>
                <a:cubicBezTo>
                  <a:pt x="3017539" y="1441999"/>
                  <a:pt x="3346890" y="861413"/>
                  <a:pt x="3768459" y="118263"/>
                </a:cubicBezTo>
                <a:cubicBezTo>
                  <a:pt x="3784101" y="90729"/>
                  <a:pt x="3801308" y="64519"/>
                  <a:pt x="3819932" y="39732"/>
                </a:cubicBezTo>
                <a:close/>
                <a:moveTo>
                  <a:pt x="1880237" y="0"/>
                </a:moveTo>
                <a:lnTo>
                  <a:pt x="2102124" y="0"/>
                </a:lnTo>
                <a:lnTo>
                  <a:pt x="2086946" y="26756"/>
                </a:lnTo>
                <a:cubicBezTo>
                  <a:pt x="1911773" y="335552"/>
                  <a:pt x="1911773" y="335552"/>
                  <a:pt x="1911773" y="335552"/>
                </a:cubicBezTo>
                <a:cubicBezTo>
                  <a:pt x="1865182" y="414408"/>
                  <a:pt x="1865182" y="515344"/>
                  <a:pt x="1911773" y="594199"/>
                </a:cubicBezTo>
                <a:cubicBezTo>
                  <a:pt x="2629280" y="1859030"/>
                  <a:pt x="2629280" y="1859030"/>
                  <a:pt x="2629280" y="1859030"/>
                </a:cubicBezTo>
                <a:cubicBezTo>
                  <a:pt x="2652576" y="1900035"/>
                  <a:pt x="2685189" y="1933154"/>
                  <a:pt x="2723627" y="1956020"/>
                </a:cubicBezTo>
                <a:lnTo>
                  <a:pt x="2734544" y="1960685"/>
                </a:lnTo>
                <a:lnTo>
                  <a:pt x="2676021" y="2063851"/>
                </a:lnTo>
                <a:lnTo>
                  <a:pt x="2632495" y="2140578"/>
                </a:lnTo>
                <a:lnTo>
                  <a:pt x="2677641" y="2159871"/>
                </a:lnTo>
                <a:cubicBezTo>
                  <a:pt x="2702113" y="2166652"/>
                  <a:pt x="2727732" y="2170210"/>
                  <a:pt x="2754009" y="2170210"/>
                </a:cubicBezTo>
                <a:cubicBezTo>
                  <a:pt x="4376198" y="2170210"/>
                  <a:pt x="4376198" y="2170210"/>
                  <a:pt x="4376198" y="2170210"/>
                </a:cubicBezTo>
                <a:cubicBezTo>
                  <a:pt x="4477805" y="2170210"/>
                  <a:pt x="4575904" y="2113286"/>
                  <a:pt x="4624956" y="2020780"/>
                </a:cubicBezTo>
                <a:cubicBezTo>
                  <a:pt x="5437803" y="594055"/>
                  <a:pt x="5437803" y="594055"/>
                  <a:pt x="5437803" y="594055"/>
                </a:cubicBezTo>
                <a:cubicBezTo>
                  <a:pt x="5490358" y="505109"/>
                  <a:pt x="5490358" y="391256"/>
                  <a:pt x="5437803" y="302307"/>
                </a:cubicBezTo>
                <a:cubicBezTo>
                  <a:pt x="5387000" y="213137"/>
                  <a:pt x="5339373" y="129540"/>
                  <a:pt x="5294722" y="51168"/>
                </a:cubicBezTo>
                <a:lnTo>
                  <a:pt x="5265570" y="0"/>
                </a:lnTo>
                <a:lnTo>
                  <a:pt x="7476877" y="0"/>
                </a:lnTo>
                <a:lnTo>
                  <a:pt x="7476877" y="6858000"/>
                </a:lnTo>
                <a:lnTo>
                  <a:pt x="3343303" y="6858000"/>
                </a:lnTo>
                <a:lnTo>
                  <a:pt x="3297958" y="6778065"/>
                </a:lnTo>
                <a:cubicBezTo>
                  <a:pt x="3015657" y="6280421"/>
                  <a:pt x="2563976" y="5484189"/>
                  <a:pt x="1841286" y="4210218"/>
                </a:cubicBezTo>
                <a:cubicBezTo>
                  <a:pt x="1716144" y="3998418"/>
                  <a:pt x="1716144" y="3727316"/>
                  <a:pt x="1841286" y="3515516"/>
                </a:cubicBezTo>
                <a:cubicBezTo>
                  <a:pt x="1841286" y="3515516"/>
                  <a:pt x="1841286" y="3515516"/>
                  <a:pt x="2556859" y="2254092"/>
                </a:cubicBezTo>
                <a:lnTo>
                  <a:pt x="2617166" y="2147787"/>
                </a:lnTo>
                <a:lnTo>
                  <a:pt x="2615044" y="2146880"/>
                </a:lnTo>
                <a:cubicBezTo>
                  <a:pt x="2571686" y="2121084"/>
                  <a:pt x="2534897" y="2083728"/>
                  <a:pt x="2508620" y="2037473"/>
                </a:cubicBezTo>
                <a:cubicBezTo>
                  <a:pt x="2508620" y="2037473"/>
                  <a:pt x="2508620" y="2037473"/>
                  <a:pt x="1699276" y="610749"/>
                </a:cubicBezTo>
                <a:cubicBezTo>
                  <a:pt x="1646720" y="521803"/>
                  <a:pt x="1646720" y="407950"/>
                  <a:pt x="1699276" y="319000"/>
                </a:cubicBezTo>
                <a:cubicBezTo>
                  <a:pt x="1699276" y="319000"/>
                  <a:pt x="1699276" y="319000"/>
                  <a:pt x="1843322" y="65075"/>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6D76C59-E2A6-D886-3B17-489A5D3C7FE4}"/>
              </a:ext>
            </a:extLst>
          </p:cNvPr>
          <p:cNvSpPr>
            <a:spLocks noGrp="1"/>
          </p:cNvSpPr>
          <p:nvPr>
            <p:ph type="title"/>
          </p:nvPr>
        </p:nvSpPr>
        <p:spPr>
          <a:xfrm>
            <a:off x="2867408" y="470772"/>
            <a:ext cx="6457183" cy="2274388"/>
          </a:xfrm>
        </p:spPr>
        <p:txBody>
          <a:bodyPr vert="horz" lIns="91440" tIns="45720" rIns="91440" bIns="45720" rtlCol="0" anchor="t">
            <a:normAutofit/>
          </a:bodyPr>
          <a:lstStyle/>
          <a:p>
            <a:pPr algn="l">
              <a:lnSpc>
                <a:spcPct val="90000"/>
              </a:lnSpc>
            </a:pPr>
            <a:r>
              <a:rPr lang="en-US" sz="7200" kern="1200" dirty="0">
                <a:solidFill>
                  <a:schemeClr val="tx1"/>
                </a:solidFill>
                <a:latin typeface="+mj-lt"/>
                <a:ea typeface="+mj-ea"/>
                <a:cs typeface="+mj-cs"/>
              </a:rPr>
              <a:t>Introduction</a:t>
            </a:r>
          </a:p>
        </p:txBody>
      </p:sp>
      <p:grpSp>
        <p:nvGrpSpPr>
          <p:cNvPr id="11" name="Group 10">
            <a:extLst>
              <a:ext uri="{FF2B5EF4-FFF2-40B4-BE49-F238E27FC236}">
                <a16:creationId xmlns:a16="http://schemas.microsoft.com/office/drawing/2014/main" id="{64B93721-934F-4F1E-A868-0B2BA110D3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1960" y="561256"/>
            <a:ext cx="1128382" cy="847206"/>
            <a:chOff x="7393391" y="1075612"/>
            <a:chExt cx="1128382" cy="847206"/>
          </a:xfrm>
        </p:grpSpPr>
        <p:sp>
          <p:nvSpPr>
            <p:cNvPr id="12" name="Freeform 5">
              <a:extLst>
                <a:ext uri="{FF2B5EF4-FFF2-40B4-BE49-F238E27FC236}">
                  <a16:creationId xmlns:a16="http://schemas.microsoft.com/office/drawing/2014/main" id="{99494AF8-52DE-4016-B1B9-5D16974BAE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393391" y="1327438"/>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3" name="Freeform 5">
              <a:extLst>
                <a:ext uri="{FF2B5EF4-FFF2-40B4-BE49-F238E27FC236}">
                  <a16:creationId xmlns:a16="http://schemas.microsoft.com/office/drawing/2014/main" id="{C27115E3-8DBD-460F-8EAD-44E1261741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1281" y="1075612"/>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6" name="TextBox 5">
            <a:extLst>
              <a:ext uri="{FF2B5EF4-FFF2-40B4-BE49-F238E27FC236}">
                <a16:creationId xmlns:a16="http://schemas.microsoft.com/office/drawing/2014/main" id="{43FD3D11-FD6D-83E7-6CB5-2D762A1FEFCE}"/>
              </a:ext>
            </a:extLst>
          </p:cNvPr>
          <p:cNvSpPr txBox="1"/>
          <p:nvPr/>
        </p:nvSpPr>
        <p:spPr>
          <a:xfrm>
            <a:off x="1690154" y="2088859"/>
            <a:ext cx="6937695" cy="1200329"/>
          </a:xfrm>
          <a:prstGeom prst="rect">
            <a:avLst/>
          </a:prstGeom>
          <a:noFill/>
        </p:spPr>
        <p:txBody>
          <a:bodyPr wrap="square" rtlCol="0">
            <a:spAutoFit/>
          </a:bodyPr>
          <a:lstStyle/>
          <a:p>
            <a:r>
              <a:rPr lang="en-US" dirty="0"/>
              <a:t>This project covers a lot of the basics of VM’s, everything from deploying a VM, creating subnets, verifying the connections between to VM’s , accessing files , blob snapshots and testing alerts and few more of the many things  that can be done with a VM.</a:t>
            </a:r>
          </a:p>
        </p:txBody>
      </p:sp>
    </p:spTree>
    <p:extLst>
      <p:ext uri="{BB962C8B-B14F-4D97-AF65-F5344CB8AC3E}">
        <p14:creationId xmlns:p14="http://schemas.microsoft.com/office/powerpoint/2010/main" val="27079747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7"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8"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7" name="Title 1">
            <a:extLst>
              <a:ext uri="{FF2B5EF4-FFF2-40B4-BE49-F238E27FC236}">
                <a16:creationId xmlns:a16="http://schemas.microsoft.com/office/drawing/2014/main" id="{12570DED-E942-4274-A5C5-61D0403EDC64}"/>
              </a:ext>
            </a:extLst>
          </p:cNvPr>
          <p:cNvSpPr txBox="1">
            <a:spLocks/>
          </p:cNvSpPr>
          <p:nvPr/>
        </p:nvSpPr>
        <p:spPr>
          <a:xfrm>
            <a:off x="767290" y="3383121"/>
            <a:ext cx="3582072" cy="2793251"/>
          </a:xfrm>
          <a:prstGeom prst="rect">
            <a:avLst/>
          </a:prstGeom>
        </p:spPr>
        <p:txBody>
          <a:bodyPr vert="horz" lIns="91440" tIns="45720" rIns="91440" bIns="45720" rtlCol="0" anchor="t">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indent="-228600" algn="l">
              <a:lnSpc>
                <a:spcPct val="90000"/>
              </a:lnSpc>
              <a:spcAft>
                <a:spcPts val="600"/>
              </a:spcAft>
              <a:buFont typeface="Arial" panose="020B0604020202020204" pitchFamily="34" charset="0"/>
              <a:buChar char="•"/>
            </a:pPr>
            <a:r>
              <a:rPr lang="en-US" sz="2000">
                <a:solidFill>
                  <a:schemeClr val="bg1"/>
                </a:solidFill>
                <a:latin typeface="+mn-lt"/>
                <a:ea typeface="+mn-ea"/>
                <a:cs typeface="+mn-cs"/>
              </a:rPr>
              <a:t>Configuring an NSG</a:t>
            </a:r>
          </a:p>
          <a:p>
            <a:pPr lvl="0" indent="-228600" algn="l">
              <a:lnSpc>
                <a:spcPct val="90000"/>
              </a:lnSpc>
              <a:spcAft>
                <a:spcPts val="600"/>
              </a:spcAft>
              <a:buFont typeface="Arial" panose="020B0604020202020204" pitchFamily="34" charset="0"/>
              <a:buChar char="•"/>
            </a:pPr>
            <a:r>
              <a:rPr lang="en-US" sz="2000">
                <a:solidFill>
                  <a:schemeClr val="bg1"/>
                </a:solidFill>
                <a:latin typeface="+mn-lt"/>
                <a:ea typeface="+mn-ea"/>
                <a:cs typeface="+mn-cs"/>
              </a:rPr>
              <a:t>cont’d </a:t>
            </a:r>
          </a:p>
        </p:txBody>
      </p:sp>
      <p:pic>
        <p:nvPicPr>
          <p:cNvPr id="4" name="Picture 3">
            <a:extLst>
              <a:ext uri="{FF2B5EF4-FFF2-40B4-BE49-F238E27FC236}">
                <a16:creationId xmlns:a16="http://schemas.microsoft.com/office/drawing/2014/main" id="{D3B8DC0F-9B77-0C2A-BC8E-C037DB260062}"/>
              </a:ext>
            </a:extLst>
          </p:cNvPr>
          <p:cNvPicPr>
            <a:picLocks noChangeAspect="1"/>
          </p:cNvPicPr>
          <p:nvPr/>
        </p:nvPicPr>
        <p:blipFill>
          <a:blip r:embed="rId2"/>
          <a:stretch>
            <a:fillRect/>
          </a:stretch>
        </p:blipFill>
        <p:spPr>
          <a:xfrm>
            <a:off x="5116652" y="1221853"/>
            <a:ext cx="6642532" cy="3836061"/>
          </a:xfrm>
          <a:prstGeom prst="rect">
            <a:avLst/>
          </a:prstGeom>
        </p:spPr>
      </p:pic>
    </p:spTree>
    <p:extLst>
      <p:ext uri="{BB962C8B-B14F-4D97-AF65-F5344CB8AC3E}">
        <p14:creationId xmlns:p14="http://schemas.microsoft.com/office/powerpoint/2010/main" val="36934166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E708407-D01D-4E57-8998-FF799DBC3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12570DED-E942-4274-A5C5-61D0403EDC64}"/>
              </a:ext>
            </a:extLst>
          </p:cNvPr>
          <p:cNvSpPr txBox="1">
            <a:spLocks/>
          </p:cNvSpPr>
          <p:nvPr/>
        </p:nvSpPr>
        <p:spPr>
          <a:xfrm>
            <a:off x="699723" y="1622066"/>
            <a:ext cx="3554226" cy="2663688"/>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ct val="90000"/>
              </a:lnSpc>
              <a:spcAft>
                <a:spcPts val="600"/>
              </a:spcAft>
            </a:pPr>
            <a:r>
              <a:rPr lang="en-US" kern="1200">
                <a:solidFill>
                  <a:schemeClr val="bg1"/>
                </a:solidFill>
                <a:latin typeface="+mj-lt"/>
                <a:ea typeface="+mj-ea"/>
                <a:cs typeface="+mj-cs"/>
              </a:rPr>
              <a:t>Uploading and Accessing a File</a:t>
            </a:r>
          </a:p>
        </p:txBody>
      </p:sp>
      <p:grpSp>
        <p:nvGrpSpPr>
          <p:cNvPr id="16" name="Group 15">
            <a:extLst>
              <a:ext uri="{FF2B5EF4-FFF2-40B4-BE49-F238E27FC236}">
                <a16:creationId xmlns:a16="http://schemas.microsoft.com/office/drawing/2014/main" id="{7F963B07-5C9E-478C-A53E-B6F5B4A789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7" name="Freeform 5">
              <a:extLst>
                <a:ext uri="{FF2B5EF4-FFF2-40B4-BE49-F238E27FC236}">
                  <a16:creationId xmlns:a16="http://schemas.microsoft.com/office/drawing/2014/main" id="{A152F29E-C625-4313-96BF-5675B357C0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8" name="Freeform 5">
              <a:extLst>
                <a:ext uri="{FF2B5EF4-FFF2-40B4-BE49-F238E27FC236}">
                  <a16:creationId xmlns:a16="http://schemas.microsoft.com/office/drawing/2014/main" id="{C2A5CB78-6497-4151-83B6-568BD27EC5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pic>
        <p:nvPicPr>
          <p:cNvPr id="4" name="Picture 3">
            <a:extLst>
              <a:ext uri="{FF2B5EF4-FFF2-40B4-BE49-F238E27FC236}">
                <a16:creationId xmlns:a16="http://schemas.microsoft.com/office/drawing/2014/main" id="{99AD766F-84DA-8881-E86E-BD0141A9AF2A}"/>
              </a:ext>
            </a:extLst>
          </p:cNvPr>
          <p:cNvPicPr>
            <a:picLocks noChangeAspect="1"/>
          </p:cNvPicPr>
          <p:nvPr/>
        </p:nvPicPr>
        <p:blipFill>
          <a:blip r:embed="rId2"/>
          <a:stretch>
            <a:fillRect/>
          </a:stretch>
        </p:blipFill>
        <p:spPr>
          <a:xfrm>
            <a:off x="5208104" y="1299541"/>
            <a:ext cx="6472362" cy="3673065"/>
          </a:xfrm>
          <a:prstGeom prst="rect">
            <a:avLst/>
          </a:prstGeom>
        </p:spPr>
      </p:pic>
    </p:spTree>
    <p:extLst>
      <p:ext uri="{BB962C8B-B14F-4D97-AF65-F5344CB8AC3E}">
        <p14:creationId xmlns:p14="http://schemas.microsoft.com/office/powerpoint/2010/main" val="16128836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6"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7"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4" name="Title 3">
            <a:extLst>
              <a:ext uri="{FF2B5EF4-FFF2-40B4-BE49-F238E27FC236}">
                <a16:creationId xmlns:a16="http://schemas.microsoft.com/office/drawing/2014/main" id="{98EC6425-D2AA-4ED7-8955-375BF90E2444}"/>
              </a:ext>
            </a:extLst>
          </p:cNvPr>
          <p:cNvSpPr>
            <a:spLocks noGrp="1"/>
          </p:cNvSpPr>
          <p:nvPr>
            <p:ph type="title"/>
          </p:nvPr>
        </p:nvSpPr>
        <p:spPr>
          <a:xfrm>
            <a:off x="767290" y="1166932"/>
            <a:ext cx="3582073" cy="4279709"/>
          </a:xfrm>
        </p:spPr>
        <p:txBody>
          <a:bodyPr vert="horz" lIns="91440" tIns="45720" rIns="91440" bIns="45720" rtlCol="0" anchor="ctr">
            <a:normAutofit/>
          </a:bodyPr>
          <a:lstStyle/>
          <a:p>
            <a:r>
              <a:rPr lang="en-US" sz="4800" kern="1200">
                <a:solidFill>
                  <a:schemeClr val="bg1"/>
                </a:solidFill>
                <a:latin typeface="+mj-lt"/>
                <a:ea typeface="+mj-ea"/>
                <a:cs typeface="+mj-cs"/>
              </a:rPr>
              <a:t>Question</a:t>
            </a:r>
          </a:p>
        </p:txBody>
      </p:sp>
      <p:sp>
        <p:nvSpPr>
          <p:cNvPr id="6" name="Text Placeholder 6">
            <a:extLst>
              <a:ext uri="{FF2B5EF4-FFF2-40B4-BE49-F238E27FC236}">
                <a16:creationId xmlns:a16="http://schemas.microsoft.com/office/drawing/2014/main" id="{3C22B73B-8888-45A2-85B6-7AB09F8DE173}"/>
              </a:ext>
            </a:extLst>
          </p:cNvPr>
          <p:cNvSpPr txBox="1">
            <a:spLocks/>
          </p:cNvSpPr>
          <p:nvPr/>
        </p:nvSpPr>
        <p:spPr>
          <a:xfrm>
            <a:off x="5573864" y="1166933"/>
            <a:ext cx="5716988" cy="4279709"/>
          </a:xfrm>
          <a:prstGeom prst="rect">
            <a:avLst/>
          </a:prstGeom>
        </p:spPr>
        <p:txBody>
          <a:bodyPr vert="horz" lIns="91440" tIns="45720" rIns="91440" bIns="45720" rtlCol="0" anchor="ctr">
            <a:normAutofit/>
          </a:bodyPr>
          <a:lstStyle>
            <a:lvl1pPr marL="0" indent="0" algn="l" defTabSz="914400" rtl="0" eaLnBrk="1" latinLnBrk="0" hangingPunct="1">
              <a:spcBef>
                <a:spcPct val="20000"/>
              </a:spcBef>
              <a:buFont typeface="Arial" pitchFamily="34" charset="0"/>
              <a:buNone/>
              <a:defRPr sz="1400"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1200"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000"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9pPr>
          </a:lstStyle>
          <a:p>
            <a:pPr indent="-228600">
              <a:lnSpc>
                <a:spcPct val="90000"/>
              </a:lnSpc>
              <a:buFont typeface="Arial" panose="020B0604020202020204" pitchFamily="34" charset="0"/>
              <a:buChar char="•"/>
            </a:pPr>
            <a:r>
              <a:rPr lang="en-US" sz="1100"/>
              <a:t>What does the </a:t>
            </a:r>
            <a:r>
              <a:rPr lang="en-US" sz="1100" i="1"/>
              <a:t>access tier </a:t>
            </a:r>
            <a:r>
              <a:rPr lang="en-US" sz="1100"/>
              <a:t>setting do? What are the Azure blob storage access tiers?</a:t>
            </a:r>
          </a:p>
          <a:p>
            <a:pPr indent="-228600">
              <a:lnSpc>
                <a:spcPct val="90000"/>
              </a:lnSpc>
              <a:buFont typeface="Arial" panose="020B0604020202020204" pitchFamily="34" charset="0"/>
              <a:buChar char="•"/>
            </a:pPr>
            <a:r>
              <a:rPr lang="en-US" sz="1100"/>
              <a:t>[hint: in the Azure portal, on the </a:t>
            </a:r>
            <a:r>
              <a:rPr lang="en-US" sz="1100" i="1"/>
              <a:t>Upload blob </a:t>
            </a:r>
            <a:r>
              <a:rPr lang="en-US" sz="1100"/>
              <a:t>page, under </a:t>
            </a:r>
            <a:r>
              <a:rPr lang="en-US" sz="1100" i="1"/>
              <a:t>Advanced</a:t>
            </a:r>
            <a:r>
              <a:rPr lang="en-US" sz="1100"/>
              <a:t>, click the ? circle above the </a:t>
            </a:r>
            <a:r>
              <a:rPr lang="en-US" sz="1100" i="1"/>
              <a:t>Access tier </a:t>
            </a:r>
            <a:r>
              <a:rPr lang="en-US" sz="1100"/>
              <a:t>box.] </a:t>
            </a:r>
          </a:p>
          <a:p>
            <a:pPr indent="-228600">
              <a:lnSpc>
                <a:spcPct val="90000"/>
              </a:lnSpc>
              <a:buFont typeface="Arial" panose="020B0604020202020204" pitchFamily="34" charset="0"/>
              <a:buChar char="•"/>
            </a:pPr>
            <a:r>
              <a:rPr lang="en-US" sz="1100"/>
              <a:t>Answer here:</a:t>
            </a:r>
          </a:p>
          <a:p>
            <a:pPr indent="-228600">
              <a:lnSpc>
                <a:spcPct val="90000"/>
              </a:lnSpc>
              <a:buFont typeface="Arial" panose="020B0604020202020204" pitchFamily="34" charset="0"/>
              <a:buChar char="•"/>
            </a:pPr>
            <a:r>
              <a:rPr lang="en-US" sz="1100"/>
              <a:t>Access tier determines which online tier a new blob is created by default. </a:t>
            </a:r>
          </a:p>
          <a:p>
            <a:pPr indent="-228600">
              <a:lnSpc>
                <a:spcPct val="90000"/>
              </a:lnSpc>
              <a:buFont typeface="Arial" panose="020B0604020202020204" pitchFamily="34" charset="0"/>
              <a:buChar char="•"/>
            </a:pPr>
            <a:endParaRPr lang="en-US" sz="1100"/>
          </a:p>
          <a:p>
            <a:pPr indent="-228600">
              <a:lnSpc>
                <a:spcPct val="90000"/>
              </a:lnSpc>
              <a:buFont typeface="Arial" panose="020B0604020202020204" pitchFamily="34" charset="0"/>
              <a:buChar char="•"/>
            </a:pPr>
            <a:r>
              <a:rPr lang="en-US" sz="1100"/>
              <a:t>Azure blob storage access tiers is a tool that can be used to reduce cost, the tiers are divided into three groups based on how frequently it accessed and how rapidly it is required and those groups are hot, cool, and archive. </a:t>
            </a:r>
          </a:p>
          <a:p>
            <a:pPr indent="-228600">
              <a:lnSpc>
                <a:spcPct val="90000"/>
              </a:lnSpc>
              <a:buFont typeface="Arial" panose="020B0604020202020204" pitchFamily="34" charset="0"/>
              <a:buChar char="•"/>
            </a:pPr>
            <a:endParaRPr lang="en-US" sz="1100"/>
          </a:p>
          <a:p>
            <a:pPr indent="-228600">
              <a:lnSpc>
                <a:spcPct val="90000"/>
              </a:lnSpc>
              <a:buFont typeface="Arial" panose="020B0604020202020204" pitchFamily="34" charset="0"/>
              <a:buChar char="•"/>
            </a:pPr>
            <a:endParaRPr lang="en-US" sz="1100"/>
          </a:p>
          <a:p>
            <a:pPr indent="-228600">
              <a:lnSpc>
                <a:spcPct val="90000"/>
              </a:lnSpc>
              <a:buFont typeface="Arial" panose="020B0604020202020204" pitchFamily="34" charset="0"/>
              <a:buChar char="•"/>
            </a:pPr>
            <a:endParaRPr lang="en-US" sz="1100"/>
          </a:p>
          <a:p>
            <a:pPr indent="-228600">
              <a:lnSpc>
                <a:spcPct val="90000"/>
              </a:lnSpc>
              <a:buFont typeface="Arial" panose="020B0604020202020204" pitchFamily="34" charset="0"/>
              <a:buChar char="•"/>
            </a:pPr>
            <a:endParaRPr lang="en-US" sz="1100"/>
          </a:p>
          <a:p>
            <a:pPr indent="-228600">
              <a:lnSpc>
                <a:spcPct val="90000"/>
              </a:lnSpc>
              <a:buFont typeface="Arial" panose="020B0604020202020204" pitchFamily="34" charset="0"/>
              <a:buChar char="•"/>
            </a:pPr>
            <a:endParaRPr lang="en-US" sz="1100"/>
          </a:p>
          <a:p>
            <a:pPr indent="-228600">
              <a:lnSpc>
                <a:spcPct val="90000"/>
              </a:lnSpc>
              <a:buFont typeface="Arial" panose="020B0604020202020204" pitchFamily="34" charset="0"/>
              <a:buChar char="•"/>
            </a:pPr>
            <a:endParaRPr lang="en-US" sz="1100"/>
          </a:p>
          <a:p>
            <a:pPr indent="-228600">
              <a:lnSpc>
                <a:spcPct val="90000"/>
              </a:lnSpc>
              <a:buFont typeface="Arial" panose="020B0604020202020204" pitchFamily="34" charset="0"/>
              <a:buChar char="•"/>
            </a:pPr>
            <a:endParaRPr lang="en-US" sz="1100"/>
          </a:p>
          <a:p>
            <a:pPr indent="-228600">
              <a:lnSpc>
                <a:spcPct val="90000"/>
              </a:lnSpc>
              <a:buFont typeface="Arial" panose="020B0604020202020204" pitchFamily="34" charset="0"/>
              <a:buChar char="•"/>
            </a:pPr>
            <a:r>
              <a:rPr lang="en-US" sz="1100"/>
              <a:t>References (here are two examples to get your research started):</a:t>
            </a:r>
          </a:p>
          <a:p>
            <a:pPr indent="-228600">
              <a:lnSpc>
                <a:spcPct val="90000"/>
              </a:lnSpc>
              <a:buFont typeface="Arial" panose="020B0604020202020204" pitchFamily="34" charset="0"/>
              <a:buChar char="•"/>
            </a:pPr>
            <a:r>
              <a:rPr lang="en-US" sz="1100"/>
              <a:t>1. Hot, Cool, and Archive access tiers for blob data, </a:t>
            </a:r>
            <a:r>
              <a:rPr lang="en-US" sz="1100">
                <a:hlinkClick r:id="rId2"/>
              </a:rPr>
              <a:t>https://docs.microsoft.com/en-us/azure/storage/blobs/access-tiers-overview</a:t>
            </a:r>
            <a:endParaRPr lang="en-US" sz="1100"/>
          </a:p>
          <a:p>
            <a:pPr indent="-228600">
              <a:lnSpc>
                <a:spcPct val="90000"/>
              </a:lnSpc>
              <a:buFont typeface="Arial" panose="020B0604020202020204" pitchFamily="34" charset="0"/>
              <a:buChar char="•"/>
            </a:pPr>
            <a:r>
              <a:rPr lang="en-US" sz="1100"/>
              <a:t>2. Azure Blob Storage Access Tiers, </a:t>
            </a:r>
            <a:r>
              <a:rPr lang="en-US" sz="1100">
                <a:hlinkClick r:id="rId3"/>
              </a:rPr>
              <a:t>https://devry.percipio.com/courses/c7ef0333-8560-403f-a004-9c5c843866b0/videos/2658bbe6-ee97-438b-a376-fbb079c3b3a0</a:t>
            </a:r>
            <a:endParaRPr lang="en-US" sz="1100"/>
          </a:p>
          <a:p>
            <a:pPr indent="-228600">
              <a:lnSpc>
                <a:spcPct val="90000"/>
              </a:lnSpc>
              <a:buFont typeface="Arial" panose="020B0604020202020204" pitchFamily="34" charset="0"/>
              <a:buChar char="•"/>
            </a:pPr>
            <a:r>
              <a:rPr lang="en-US" sz="1100"/>
              <a:t>3.</a:t>
            </a:r>
          </a:p>
          <a:p>
            <a:pPr indent="-228600">
              <a:lnSpc>
                <a:spcPct val="90000"/>
              </a:lnSpc>
              <a:buFont typeface="Arial" panose="020B0604020202020204" pitchFamily="34" charset="0"/>
              <a:buChar char="•"/>
            </a:pPr>
            <a:r>
              <a:rPr lang="en-US" sz="1100"/>
              <a:t>4.</a:t>
            </a:r>
          </a:p>
        </p:txBody>
      </p:sp>
    </p:spTree>
    <p:extLst>
      <p:ext uri="{BB962C8B-B14F-4D97-AF65-F5344CB8AC3E}">
        <p14:creationId xmlns:p14="http://schemas.microsoft.com/office/powerpoint/2010/main" val="983189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E708407-D01D-4E57-8998-FF799DBC3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12570DED-E942-4274-A5C5-61D0403EDC64}"/>
              </a:ext>
            </a:extLst>
          </p:cNvPr>
          <p:cNvSpPr txBox="1">
            <a:spLocks/>
          </p:cNvSpPr>
          <p:nvPr/>
        </p:nvSpPr>
        <p:spPr>
          <a:xfrm>
            <a:off x="699723" y="1622066"/>
            <a:ext cx="3554226" cy="2663688"/>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ct val="90000"/>
              </a:lnSpc>
              <a:spcAft>
                <a:spcPts val="600"/>
              </a:spcAft>
            </a:pPr>
            <a:r>
              <a:rPr lang="en-US" kern="1200">
                <a:solidFill>
                  <a:schemeClr val="bg1"/>
                </a:solidFill>
                <a:latin typeface="+mj-lt"/>
                <a:ea typeface="+mj-ea"/>
                <a:cs typeface="+mj-cs"/>
              </a:rPr>
              <a:t>Creating Blob Snapshots</a:t>
            </a:r>
          </a:p>
        </p:txBody>
      </p:sp>
      <p:grpSp>
        <p:nvGrpSpPr>
          <p:cNvPr id="16" name="Group 15">
            <a:extLst>
              <a:ext uri="{FF2B5EF4-FFF2-40B4-BE49-F238E27FC236}">
                <a16:creationId xmlns:a16="http://schemas.microsoft.com/office/drawing/2014/main" id="{7F963B07-5C9E-478C-A53E-B6F5B4A789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7" name="Freeform 5">
              <a:extLst>
                <a:ext uri="{FF2B5EF4-FFF2-40B4-BE49-F238E27FC236}">
                  <a16:creationId xmlns:a16="http://schemas.microsoft.com/office/drawing/2014/main" id="{A152F29E-C625-4313-96BF-5675B357C0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8" name="Freeform 5">
              <a:extLst>
                <a:ext uri="{FF2B5EF4-FFF2-40B4-BE49-F238E27FC236}">
                  <a16:creationId xmlns:a16="http://schemas.microsoft.com/office/drawing/2014/main" id="{C2A5CB78-6497-4151-83B6-568BD27EC5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pic>
        <p:nvPicPr>
          <p:cNvPr id="4" name="Picture 3">
            <a:extLst>
              <a:ext uri="{FF2B5EF4-FFF2-40B4-BE49-F238E27FC236}">
                <a16:creationId xmlns:a16="http://schemas.microsoft.com/office/drawing/2014/main" id="{F41374C2-7F1A-4C72-28E9-672D1511B7B7}"/>
              </a:ext>
            </a:extLst>
          </p:cNvPr>
          <p:cNvPicPr>
            <a:picLocks noChangeAspect="1"/>
          </p:cNvPicPr>
          <p:nvPr/>
        </p:nvPicPr>
        <p:blipFill>
          <a:blip r:embed="rId2"/>
          <a:stretch>
            <a:fillRect/>
          </a:stretch>
        </p:blipFill>
        <p:spPr>
          <a:xfrm>
            <a:off x="5208104" y="1315722"/>
            <a:ext cx="6472362" cy="3640703"/>
          </a:xfrm>
          <a:prstGeom prst="rect">
            <a:avLst/>
          </a:prstGeom>
        </p:spPr>
      </p:pic>
    </p:spTree>
    <p:extLst>
      <p:ext uri="{BB962C8B-B14F-4D97-AF65-F5344CB8AC3E}">
        <p14:creationId xmlns:p14="http://schemas.microsoft.com/office/powerpoint/2010/main" val="37925053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E708407-D01D-4E57-8998-FF799DBC3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12570DED-E942-4274-A5C5-61D0403EDC64}"/>
              </a:ext>
            </a:extLst>
          </p:cNvPr>
          <p:cNvSpPr txBox="1">
            <a:spLocks/>
          </p:cNvSpPr>
          <p:nvPr/>
        </p:nvSpPr>
        <p:spPr>
          <a:xfrm>
            <a:off x="699723" y="1622066"/>
            <a:ext cx="3554226" cy="2663688"/>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ct val="90000"/>
              </a:lnSpc>
              <a:spcAft>
                <a:spcPts val="600"/>
              </a:spcAft>
            </a:pPr>
            <a:r>
              <a:rPr lang="en-US" kern="1200">
                <a:solidFill>
                  <a:schemeClr val="bg1"/>
                </a:solidFill>
                <a:latin typeface="+mj-lt"/>
                <a:ea typeface="+mj-ea"/>
                <a:cs typeface="+mj-cs"/>
              </a:rPr>
              <a:t>Enabling Blob Versioning</a:t>
            </a:r>
          </a:p>
        </p:txBody>
      </p:sp>
      <p:grpSp>
        <p:nvGrpSpPr>
          <p:cNvPr id="16" name="Group 15">
            <a:extLst>
              <a:ext uri="{FF2B5EF4-FFF2-40B4-BE49-F238E27FC236}">
                <a16:creationId xmlns:a16="http://schemas.microsoft.com/office/drawing/2014/main" id="{7F963B07-5C9E-478C-A53E-B6F5B4A789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7" name="Freeform 5">
              <a:extLst>
                <a:ext uri="{FF2B5EF4-FFF2-40B4-BE49-F238E27FC236}">
                  <a16:creationId xmlns:a16="http://schemas.microsoft.com/office/drawing/2014/main" id="{A152F29E-C625-4313-96BF-5675B357C0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8" name="Freeform 5">
              <a:extLst>
                <a:ext uri="{FF2B5EF4-FFF2-40B4-BE49-F238E27FC236}">
                  <a16:creationId xmlns:a16="http://schemas.microsoft.com/office/drawing/2014/main" id="{C2A5CB78-6497-4151-83B6-568BD27EC5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pic>
        <p:nvPicPr>
          <p:cNvPr id="4" name="Picture 3">
            <a:extLst>
              <a:ext uri="{FF2B5EF4-FFF2-40B4-BE49-F238E27FC236}">
                <a16:creationId xmlns:a16="http://schemas.microsoft.com/office/drawing/2014/main" id="{88AE6D5A-C243-51D9-F59E-16FFAFCB00BC}"/>
              </a:ext>
            </a:extLst>
          </p:cNvPr>
          <p:cNvPicPr>
            <a:picLocks noChangeAspect="1"/>
          </p:cNvPicPr>
          <p:nvPr/>
        </p:nvPicPr>
        <p:blipFill>
          <a:blip r:embed="rId2"/>
          <a:stretch>
            <a:fillRect/>
          </a:stretch>
        </p:blipFill>
        <p:spPr>
          <a:xfrm>
            <a:off x="5208104" y="1315722"/>
            <a:ext cx="6472362" cy="3640703"/>
          </a:xfrm>
          <a:prstGeom prst="rect">
            <a:avLst/>
          </a:prstGeom>
        </p:spPr>
      </p:pic>
    </p:spTree>
    <p:extLst>
      <p:ext uri="{BB962C8B-B14F-4D97-AF65-F5344CB8AC3E}">
        <p14:creationId xmlns:p14="http://schemas.microsoft.com/office/powerpoint/2010/main" val="18399673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8"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9"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7" name="Title 1">
            <a:extLst>
              <a:ext uri="{FF2B5EF4-FFF2-40B4-BE49-F238E27FC236}">
                <a16:creationId xmlns:a16="http://schemas.microsoft.com/office/drawing/2014/main" id="{12570DED-E942-4274-A5C5-61D0403EDC64}"/>
              </a:ext>
            </a:extLst>
          </p:cNvPr>
          <p:cNvSpPr txBox="1">
            <a:spLocks/>
          </p:cNvSpPr>
          <p:nvPr/>
        </p:nvSpPr>
        <p:spPr>
          <a:xfrm>
            <a:off x="767290" y="3383121"/>
            <a:ext cx="3582072" cy="2793251"/>
          </a:xfrm>
          <a:prstGeom prst="rect">
            <a:avLst/>
          </a:prstGeom>
        </p:spPr>
        <p:txBody>
          <a:bodyPr vert="horz" lIns="91440" tIns="45720" rIns="91440" bIns="45720" rtlCol="0" anchor="t">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indent="-228600" algn="l">
              <a:lnSpc>
                <a:spcPct val="90000"/>
              </a:lnSpc>
              <a:spcAft>
                <a:spcPts val="600"/>
              </a:spcAft>
              <a:buFont typeface="Arial" panose="020B0604020202020204" pitchFamily="34" charset="0"/>
              <a:buChar char="•"/>
            </a:pPr>
            <a:r>
              <a:rPr lang="en-US" sz="2000">
                <a:solidFill>
                  <a:schemeClr val="bg1"/>
                </a:solidFill>
                <a:latin typeface="+mn-lt"/>
                <a:ea typeface="+mn-ea"/>
                <a:cs typeface="+mn-cs"/>
              </a:rPr>
              <a:t>Setting up an Action Group and Notifications</a:t>
            </a:r>
          </a:p>
        </p:txBody>
      </p:sp>
      <p:pic>
        <p:nvPicPr>
          <p:cNvPr id="8" name="Picture 7">
            <a:extLst>
              <a:ext uri="{FF2B5EF4-FFF2-40B4-BE49-F238E27FC236}">
                <a16:creationId xmlns:a16="http://schemas.microsoft.com/office/drawing/2014/main" id="{5FC1B088-E192-8875-917E-34A680FCB6C5}"/>
              </a:ext>
            </a:extLst>
          </p:cNvPr>
          <p:cNvPicPr>
            <a:picLocks noChangeAspect="1"/>
          </p:cNvPicPr>
          <p:nvPr/>
        </p:nvPicPr>
        <p:blipFill>
          <a:blip r:embed="rId2"/>
          <a:stretch>
            <a:fillRect/>
          </a:stretch>
        </p:blipFill>
        <p:spPr>
          <a:xfrm>
            <a:off x="5116652" y="1304884"/>
            <a:ext cx="6642532" cy="3669999"/>
          </a:xfrm>
          <a:prstGeom prst="rect">
            <a:avLst/>
          </a:prstGeom>
        </p:spPr>
      </p:pic>
    </p:spTree>
    <p:extLst>
      <p:ext uri="{BB962C8B-B14F-4D97-AF65-F5344CB8AC3E}">
        <p14:creationId xmlns:p14="http://schemas.microsoft.com/office/powerpoint/2010/main" val="37836706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E708407-D01D-4E57-8998-FF799DBC3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12570DED-E942-4274-A5C5-61D0403EDC64}"/>
              </a:ext>
            </a:extLst>
          </p:cNvPr>
          <p:cNvSpPr txBox="1">
            <a:spLocks/>
          </p:cNvSpPr>
          <p:nvPr/>
        </p:nvSpPr>
        <p:spPr>
          <a:xfrm>
            <a:off x="767290" y="4532243"/>
            <a:ext cx="3300457" cy="1256307"/>
          </a:xfrm>
          <a:prstGeom prst="rect">
            <a:avLst/>
          </a:prstGeom>
        </p:spPr>
        <p:txBody>
          <a:bodyPr vert="horz" lIns="91440" tIns="45720" rIns="91440" bIns="45720" rtlCol="0" anchor="t">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ct val="90000"/>
              </a:lnSpc>
              <a:spcBef>
                <a:spcPts val="1000"/>
              </a:spcBef>
              <a:defRPr/>
            </a:pPr>
            <a:r>
              <a:rPr lang="en-US" sz="2400" kern="1200">
                <a:solidFill>
                  <a:schemeClr val="bg1"/>
                </a:solidFill>
                <a:latin typeface="+mn-lt"/>
                <a:ea typeface="+mn-ea"/>
                <a:cs typeface="+mn-cs"/>
              </a:rPr>
              <a:t>Setting up Alert Rules</a:t>
            </a:r>
          </a:p>
        </p:txBody>
      </p:sp>
      <p:grpSp>
        <p:nvGrpSpPr>
          <p:cNvPr id="16" name="Group 15">
            <a:extLst>
              <a:ext uri="{FF2B5EF4-FFF2-40B4-BE49-F238E27FC236}">
                <a16:creationId xmlns:a16="http://schemas.microsoft.com/office/drawing/2014/main" id="{7F963B07-5C9E-478C-A53E-B6F5B4A789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7" name="Freeform 5">
              <a:extLst>
                <a:ext uri="{FF2B5EF4-FFF2-40B4-BE49-F238E27FC236}">
                  <a16:creationId xmlns:a16="http://schemas.microsoft.com/office/drawing/2014/main" id="{A152F29E-C625-4313-96BF-5675B357C0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8" name="Freeform 5">
              <a:extLst>
                <a:ext uri="{FF2B5EF4-FFF2-40B4-BE49-F238E27FC236}">
                  <a16:creationId xmlns:a16="http://schemas.microsoft.com/office/drawing/2014/main" id="{C2A5CB78-6497-4151-83B6-568BD27EC5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pic>
        <p:nvPicPr>
          <p:cNvPr id="4" name="Picture 3">
            <a:extLst>
              <a:ext uri="{FF2B5EF4-FFF2-40B4-BE49-F238E27FC236}">
                <a16:creationId xmlns:a16="http://schemas.microsoft.com/office/drawing/2014/main" id="{8D58387C-F150-97C9-43F4-ACE64CC46D5E}"/>
              </a:ext>
            </a:extLst>
          </p:cNvPr>
          <p:cNvPicPr>
            <a:picLocks noChangeAspect="1"/>
          </p:cNvPicPr>
          <p:nvPr/>
        </p:nvPicPr>
        <p:blipFill>
          <a:blip r:embed="rId2"/>
          <a:stretch>
            <a:fillRect/>
          </a:stretch>
        </p:blipFill>
        <p:spPr>
          <a:xfrm>
            <a:off x="5208104" y="1307632"/>
            <a:ext cx="6472362" cy="3656883"/>
          </a:xfrm>
          <a:prstGeom prst="rect">
            <a:avLst/>
          </a:prstGeom>
        </p:spPr>
      </p:pic>
      <p:sp>
        <p:nvSpPr>
          <p:cNvPr id="5" name="Text Placeholder 6">
            <a:extLst>
              <a:ext uri="{FF2B5EF4-FFF2-40B4-BE49-F238E27FC236}">
                <a16:creationId xmlns:a16="http://schemas.microsoft.com/office/drawing/2014/main" id="{FADDAB32-E602-42AB-85E5-81A683738955}"/>
              </a:ext>
            </a:extLst>
          </p:cNvPr>
          <p:cNvSpPr txBox="1">
            <a:spLocks/>
          </p:cNvSpPr>
          <p:nvPr/>
        </p:nvSpPr>
        <p:spPr>
          <a:xfrm>
            <a:off x="2224251" y="2362200"/>
            <a:ext cx="2057400" cy="16002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dirty="0"/>
              <a:t>This screenshot should show the </a:t>
            </a:r>
            <a:r>
              <a:rPr lang="en-US" sz="1600" i="1" dirty="0"/>
              <a:t>Alert rules</a:t>
            </a:r>
            <a:r>
              <a:rPr lang="en-US" sz="1600" dirty="0"/>
              <a:t> window showing the </a:t>
            </a:r>
            <a:r>
              <a:rPr lang="en-US" sz="1600" i="1" dirty="0"/>
              <a:t>VM-Deallocate</a:t>
            </a:r>
            <a:r>
              <a:rPr lang="en-US" sz="1600" dirty="0"/>
              <a:t> and </a:t>
            </a:r>
            <a:r>
              <a:rPr lang="en-US" sz="1600" i="1" dirty="0"/>
              <a:t>VM-Restart</a:t>
            </a:r>
            <a:r>
              <a:rPr lang="en-US" sz="1600" dirty="0"/>
              <a:t> rules. </a:t>
            </a:r>
          </a:p>
        </p:txBody>
      </p:sp>
    </p:spTree>
    <p:extLst>
      <p:ext uri="{BB962C8B-B14F-4D97-AF65-F5344CB8AC3E}">
        <p14:creationId xmlns:p14="http://schemas.microsoft.com/office/powerpoint/2010/main" val="32102343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E708407-D01D-4E57-8998-FF799DBC3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12570DED-E942-4274-A5C5-61D0403EDC64}"/>
              </a:ext>
            </a:extLst>
          </p:cNvPr>
          <p:cNvSpPr txBox="1">
            <a:spLocks/>
          </p:cNvSpPr>
          <p:nvPr/>
        </p:nvSpPr>
        <p:spPr>
          <a:xfrm>
            <a:off x="699723" y="1622066"/>
            <a:ext cx="3554226" cy="2663688"/>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ct val="90000"/>
              </a:lnSpc>
              <a:spcAft>
                <a:spcPts val="600"/>
              </a:spcAft>
              <a:defRPr/>
            </a:pPr>
            <a:r>
              <a:rPr lang="en-US" kern="1200">
                <a:solidFill>
                  <a:schemeClr val="bg1"/>
                </a:solidFill>
                <a:latin typeface="+mj-lt"/>
                <a:ea typeface="+mj-ea"/>
                <a:cs typeface="+mj-cs"/>
              </a:rPr>
              <a:t>Testing Alerts</a:t>
            </a:r>
          </a:p>
        </p:txBody>
      </p:sp>
      <p:grpSp>
        <p:nvGrpSpPr>
          <p:cNvPr id="17" name="Group 16">
            <a:extLst>
              <a:ext uri="{FF2B5EF4-FFF2-40B4-BE49-F238E27FC236}">
                <a16:creationId xmlns:a16="http://schemas.microsoft.com/office/drawing/2014/main" id="{7F963B07-5C9E-478C-A53E-B6F5B4A789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8" name="Freeform 5">
              <a:extLst>
                <a:ext uri="{FF2B5EF4-FFF2-40B4-BE49-F238E27FC236}">
                  <a16:creationId xmlns:a16="http://schemas.microsoft.com/office/drawing/2014/main" id="{A152F29E-C625-4313-96BF-5675B357C0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9" name="Freeform 5">
              <a:extLst>
                <a:ext uri="{FF2B5EF4-FFF2-40B4-BE49-F238E27FC236}">
                  <a16:creationId xmlns:a16="http://schemas.microsoft.com/office/drawing/2014/main" id="{C2A5CB78-6497-4151-83B6-568BD27EC5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pic>
        <p:nvPicPr>
          <p:cNvPr id="8" name="Picture 7">
            <a:extLst>
              <a:ext uri="{FF2B5EF4-FFF2-40B4-BE49-F238E27FC236}">
                <a16:creationId xmlns:a16="http://schemas.microsoft.com/office/drawing/2014/main" id="{03222C03-0AE2-8BC9-5EF7-65BB99F080E4}"/>
              </a:ext>
            </a:extLst>
          </p:cNvPr>
          <p:cNvPicPr>
            <a:picLocks noChangeAspect="1"/>
          </p:cNvPicPr>
          <p:nvPr/>
        </p:nvPicPr>
        <p:blipFill>
          <a:blip r:embed="rId2"/>
          <a:stretch>
            <a:fillRect/>
          </a:stretch>
        </p:blipFill>
        <p:spPr>
          <a:xfrm>
            <a:off x="5208104" y="903109"/>
            <a:ext cx="6472362" cy="4465929"/>
          </a:xfrm>
          <a:prstGeom prst="rect">
            <a:avLst/>
          </a:prstGeom>
        </p:spPr>
      </p:pic>
    </p:spTree>
    <p:extLst>
      <p:ext uri="{BB962C8B-B14F-4D97-AF65-F5344CB8AC3E}">
        <p14:creationId xmlns:p14="http://schemas.microsoft.com/office/powerpoint/2010/main" val="28663869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E708407-D01D-4E57-8998-FF799DBC3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12570DED-E942-4274-A5C5-61D0403EDC64}"/>
              </a:ext>
            </a:extLst>
          </p:cNvPr>
          <p:cNvSpPr txBox="1">
            <a:spLocks/>
          </p:cNvSpPr>
          <p:nvPr/>
        </p:nvSpPr>
        <p:spPr>
          <a:xfrm>
            <a:off x="699723" y="1622066"/>
            <a:ext cx="3554226" cy="2663688"/>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ct val="90000"/>
              </a:lnSpc>
              <a:spcAft>
                <a:spcPts val="600"/>
              </a:spcAft>
              <a:defRPr/>
            </a:pPr>
            <a:r>
              <a:rPr lang="en-US" kern="1200">
                <a:solidFill>
                  <a:schemeClr val="bg1"/>
                </a:solidFill>
                <a:latin typeface="+mj-lt"/>
                <a:ea typeface="+mj-ea"/>
                <a:cs typeface="+mj-cs"/>
              </a:rPr>
              <a:t>Testing Alerts cont’d</a:t>
            </a:r>
          </a:p>
        </p:txBody>
      </p:sp>
      <p:grpSp>
        <p:nvGrpSpPr>
          <p:cNvPr id="16" name="Group 15">
            <a:extLst>
              <a:ext uri="{FF2B5EF4-FFF2-40B4-BE49-F238E27FC236}">
                <a16:creationId xmlns:a16="http://schemas.microsoft.com/office/drawing/2014/main" id="{7F963B07-5C9E-478C-A53E-B6F5B4A789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7" name="Freeform 5">
              <a:extLst>
                <a:ext uri="{FF2B5EF4-FFF2-40B4-BE49-F238E27FC236}">
                  <a16:creationId xmlns:a16="http://schemas.microsoft.com/office/drawing/2014/main" id="{A152F29E-C625-4313-96BF-5675B357C0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8" name="Freeform 5">
              <a:extLst>
                <a:ext uri="{FF2B5EF4-FFF2-40B4-BE49-F238E27FC236}">
                  <a16:creationId xmlns:a16="http://schemas.microsoft.com/office/drawing/2014/main" id="{C2A5CB78-6497-4151-83B6-568BD27EC5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pic>
        <p:nvPicPr>
          <p:cNvPr id="4" name="Picture 3" descr="A screenshot of a computer&#10;&#10;Description automatically generated">
            <a:extLst>
              <a:ext uri="{FF2B5EF4-FFF2-40B4-BE49-F238E27FC236}">
                <a16:creationId xmlns:a16="http://schemas.microsoft.com/office/drawing/2014/main" id="{03E41936-0C5E-9958-4B8F-28FD19913170}"/>
              </a:ext>
            </a:extLst>
          </p:cNvPr>
          <p:cNvPicPr>
            <a:picLocks noChangeAspect="1"/>
          </p:cNvPicPr>
          <p:nvPr/>
        </p:nvPicPr>
        <p:blipFill>
          <a:blip r:embed="rId2"/>
          <a:stretch>
            <a:fillRect/>
          </a:stretch>
        </p:blipFill>
        <p:spPr>
          <a:xfrm>
            <a:off x="5322386" y="896111"/>
            <a:ext cx="6243797" cy="4479925"/>
          </a:xfrm>
          <a:prstGeom prst="rect">
            <a:avLst/>
          </a:prstGeom>
        </p:spPr>
      </p:pic>
    </p:spTree>
    <p:extLst>
      <p:ext uri="{BB962C8B-B14F-4D97-AF65-F5344CB8AC3E}">
        <p14:creationId xmlns:p14="http://schemas.microsoft.com/office/powerpoint/2010/main" val="22354208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D20AEB5B-DFC7-42B4-9FAA-6B95E01D0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5124" y="0"/>
            <a:ext cx="7476877" cy="6858000"/>
          </a:xfrm>
          <a:custGeom>
            <a:avLst/>
            <a:gdLst>
              <a:gd name="connsiteX0" fmla="*/ 637332 w 7476877"/>
              <a:gd name="connsiteY0" fmla="*/ 4332728 h 6858000"/>
              <a:gd name="connsiteX1" fmla="*/ 1576347 w 7476877"/>
              <a:gd name="connsiteY1" fmla="*/ 4332728 h 6858000"/>
              <a:gd name="connsiteX2" fmla="*/ 1720345 w 7476877"/>
              <a:gd name="connsiteY2" fmla="*/ 4419228 h 6858000"/>
              <a:gd name="connsiteX3" fmla="*/ 2190864 w 7476877"/>
              <a:gd name="connsiteY3" fmla="*/ 5245095 h 6858000"/>
              <a:gd name="connsiteX4" fmla="*/ 2190864 w 7476877"/>
              <a:gd name="connsiteY4" fmla="*/ 5413976 h 6858000"/>
              <a:gd name="connsiteX5" fmla="*/ 1720345 w 7476877"/>
              <a:gd name="connsiteY5" fmla="*/ 6239844 h 6858000"/>
              <a:gd name="connsiteX6" fmla="*/ 1576347 w 7476877"/>
              <a:gd name="connsiteY6" fmla="*/ 6326343 h 6858000"/>
              <a:gd name="connsiteX7" fmla="*/ 637332 w 7476877"/>
              <a:gd name="connsiteY7" fmla="*/ 6326343 h 6858000"/>
              <a:gd name="connsiteX8" fmla="*/ 491309 w 7476877"/>
              <a:gd name="connsiteY8" fmla="*/ 6239844 h 6858000"/>
              <a:gd name="connsiteX9" fmla="*/ 22817 w 7476877"/>
              <a:gd name="connsiteY9" fmla="*/ 5413976 h 6858000"/>
              <a:gd name="connsiteX10" fmla="*/ 22817 w 7476877"/>
              <a:gd name="connsiteY10" fmla="*/ 5245095 h 6858000"/>
              <a:gd name="connsiteX11" fmla="*/ 491309 w 7476877"/>
              <a:gd name="connsiteY11" fmla="*/ 4419228 h 6858000"/>
              <a:gd name="connsiteX12" fmla="*/ 637332 w 7476877"/>
              <a:gd name="connsiteY12" fmla="*/ 4332728 h 6858000"/>
              <a:gd name="connsiteX13" fmla="*/ 3853980 w 7476877"/>
              <a:gd name="connsiteY13" fmla="*/ 0 h 6858000"/>
              <a:gd name="connsiteX14" fmla="*/ 5043644 w 7476877"/>
              <a:gd name="connsiteY14" fmla="*/ 0 h 6858000"/>
              <a:gd name="connsiteX15" fmla="*/ 5083740 w 7476877"/>
              <a:gd name="connsiteY15" fmla="*/ 70378 h 6858000"/>
              <a:gd name="connsiteX16" fmla="*/ 5225307 w 7476877"/>
              <a:gd name="connsiteY16" fmla="*/ 318859 h 6858000"/>
              <a:gd name="connsiteX17" fmla="*/ 5225307 w 7476877"/>
              <a:gd name="connsiteY17" fmla="*/ 577503 h 6858000"/>
              <a:gd name="connsiteX18" fmla="*/ 4504695 w 7476877"/>
              <a:gd name="connsiteY18" fmla="*/ 1842337 h 6858000"/>
              <a:gd name="connsiteX19" fmla="*/ 4284162 w 7476877"/>
              <a:gd name="connsiteY19" fmla="*/ 1974811 h 6858000"/>
              <a:gd name="connsiteX20" fmla="*/ 2846045 w 7476877"/>
              <a:gd name="connsiteY20" fmla="*/ 1974811 h 6858000"/>
              <a:gd name="connsiteX21" fmla="*/ 2778342 w 7476877"/>
              <a:gd name="connsiteY21" fmla="*/ 1965645 h 6858000"/>
              <a:gd name="connsiteX22" fmla="*/ 2731777 w 7476877"/>
              <a:gd name="connsiteY22" fmla="*/ 1945746 h 6858000"/>
              <a:gd name="connsiteX23" fmla="*/ 2760233 w 7476877"/>
              <a:gd name="connsiteY23" fmla="*/ 1895581 h 6858000"/>
              <a:gd name="connsiteX24" fmla="*/ 3768459 w 7476877"/>
              <a:gd name="connsiteY24" fmla="*/ 118263 h 6858000"/>
              <a:gd name="connsiteX25" fmla="*/ 3819932 w 7476877"/>
              <a:gd name="connsiteY25" fmla="*/ 39732 h 6858000"/>
              <a:gd name="connsiteX26" fmla="*/ 1880237 w 7476877"/>
              <a:gd name="connsiteY26" fmla="*/ 0 h 6858000"/>
              <a:gd name="connsiteX27" fmla="*/ 2102124 w 7476877"/>
              <a:gd name="connsiteY27" fmla="*/ 0 h 6858000"/>
              <a:gd name="connsiteX28" fmla="*/ 2086946 w 7476877"/>
              <a:gd name="connsiteY28" fmla="*/ 26756 h 6858000"/>
              <a:gd name="connsiteX29" fmla="*/ 1911773 w 7476877"/>
              <a:gd name="connsiteY29" fmla="*/ 335552 h 6858000"/>
              <a:gd name="connsiteX30" fmla="*/ 1911773 w 7476877"/>
              <a:gd name="connsiteY30" fmla="*/ 594199 h 6858000"/>
              <a:gd name="connsiteX31" fmla="*/ 2629280 w 7476877"/>
              <a:gd name="connsiteY31" fmla="*/ 1859030 h 6858000"/>
              <a:gd name="connsiteX32" fmla="*/ 2723627 w 7476877"/>
              <a:gd name="connsiteY32" fmla="*/ 1956020 h 6858000"/>
              <a:gd name="connsiteX33" fmla="*/ 2734544 w 7476877"/>
              <a:gd name="connsiteY33" fmla="*/ 1960685 h 6858000"/>
              <a:gd name="connsiteX34" fmla="*/ 2676021 w 7476877"/>
              <a:gd name="connsiteY34" fmla="*/ 2063851 h 6858000"/>
              <a:gd name="connsiteX35" fmla="*/ 2632495 w 7476877"/>
              <a:gd name="connsiteY35" fmla="*/ 2140578 h 6858000"/>
              <a:gd name="connsiteX36" fmla="*/ 2677641 w 7476877"/>
              <a:gd name="connsiteY36" fmla="*/ 2159871 h 6858000"/>
              <a:gd name="connsiteX37" fmla="*/ 2754009 w 7476877"/>
              <a:gd name="connsiteY37" fmla="*/ 2170210 h 6858000"/>
              <a:gd name="connsiteX38" fmla="*/ 4376198 w 7476877"/>
              <a:gd name="connsiteY38" fmla="*/ 2170210 h 6858000"/>
              <a:gd name="connsiteX39" fmla="*/ 4624956 w 7476877"/>
              <a:gd name="connsiteY39" fmla="*/ 2020780 h 6858000"/>
              <a:gd name="connsiteX40" fmla="*/ 5437803 w 7476877"/>
              <a:gd name="connsiteY40" fmla="*/ 594055 h 6858000"/>
              <a:gd name="connsiteX41" fmla="*/ 5437803 w 7476877"/>
              <a:gd name="connsiteY41" fmla="*/ 302307 h 6858000"/>
              <a:gd name="connsiteX42" fmla="*/ 5294722 w 7476877"/>
              <a:gd name="connsiteY42" fmla="*/ 51168 h 6858000"/>
              <a:gd name="connsiteX43" fmla="*/ 5265570 w 7476877"/>
              <a:gd name="connsiteY43" fmla="*/ 0 h 6858000"/>
              <a:gd name="connsiteX44" fmla="*/ 7476877 w 7476877"/>
              <a:gd name="connsiteY44" fmla="*/ 0 h 6858000"/>
              <a:gd name="connsiteX45" fmla="*/ 7476877 w 7476877"/>
              <a:gd name="connsiteY45" fmla="*/ 6858000 h 6858000"/>
              <a:gd name="connsiteX46" fmla="*/ 3343303 w 7476877"/>
              <a:gd name="connsiteY46" fmla="*/ 6858000 h 6858000"/>
              <a:gd name="connsiteX47" fmla="*/ 3297958 w 7476877"/>
              <a:gd name="connsiteY47" fmla="*/ 6778065 h 6858000"/>
              <a:gd name="connsiteX48" fmla="*/ 1841286 w 7476877"/>
              <a:gd name="connsiteY48" fmla="*/ 4210218 h 6858000"/>
              <a:gd name="connsiteX49" fmla="*/ 1841286 w 7476877"/>
              <a:gd name="connsiteY49" fmla="*/ 3515516 h 6858000"/>
              <a:gd name="connsiteX50" fmla="*/ 2556859 w 7476877"/>
              <a:gd name="connsiteY50" fmla="*/ 2254092 h 6858000"/>
              <a:gd name="connsiteX51" fmla="*/ 2617166 w 7476877"/>
              <a:gd name="connsiteY51" fmla="*/ 2147787 h 6858000"/>
              <a:gd name="connsiteX52" fmla="*/ 2615044 w 7476877"/>
              <a:gd name="connsiteY52" fmla="*/ 2146880 h 6858000"/>
              <a:gd name="connsiteX53" fmla="*/ 2508620 w 7476877"/>
              <a:gd name="connsiteY53" fmla="*/ 2037473 h 6858000"/>
              <a:gd name="connsiteX54" fmla="*/ 1699276 w 7476877"/>
              <a:gd name="connsiteY54" fmla="*/ 610749 h 6858000"/>
              <a:gd name="connsiteX55" fmla="*/ 1699276 w 7476877"/>
              <a:gd name="connsiteY55" fmla="*/ 319000 h 6858000"/>
              <a:gd name="connsiteX56" fmla="*/ 1843322 w 7476877"/>
              <a:gd name="connsiteY56" fmla="*/ 6507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7476877" h="6858000">
                <a:moveTo>
                  <a:pt x="637332" y="4332728"/>
                </a:moveTo>
                <a:cubicBezTo>
                  <a:pt x="637332" y="4332728"/>
                  <a:pt x="637332" y="4332728"/>
                  <a:pt x="1576347" y="4332728"/>
                </a:cubicBezTo>
                <a:cubicBezTo>
                  <a:pt x="1635163" y="4332728"/>
                  <a:pt x="1691949" y="4365681"/>
                  <a:pt x="1720345" y="4419228"/>
                </a:cubicBezTo>
                <a:cubicBezTo>
                  <a:pt x="1720345" y="4419228"/>
                  <a:pt x="1720345" y="4419228"/>
                  <a:pt x="2190864" y="5245095"/>
                </a:cubicBezTo>
                <a:cubicBezTo>
                  <a:pt x="2221287" y="5296583"/>
                  <a:pt x="2221287" y="5362488"/>
                  <a:pt x="2190864" y="5413976"/>
                </a:cubicBezTo>
                <a:cubicBezTo>
                  <a:pt x="2190864" y="5413976"/>
                  <a:pt x="2190864" y="5413976"/>
                  <a:pt x="1720345" y="6239844"/>
                </a:cubicBezTo>
                <a:cubicBezTo>
                  <a:pt x="1691949" y="6293391"/>
                  <a:pt x="1635163" y="6326343"/>
                  <a:pt x="1576347" y="6326343"/>
                </a:cubicBezTo>
                <a:cubicBezTo>
                  <a:pt x="1576347" y="6326343"/>
                  <a:pt x="1576347" y="6326343"/>
                  <a:pt x="637332" y="6326343"/>
                </a:cubicBezTo>
                <a:cubicBezTo>
                  <a:pt x="576490" y="6326343"/>
                  <a:pt x="521732" y="6293391"/>
                  <a:pt x="491309" y="6239844"/>
                </a:cubicBezTo>
                <a:cubicBezTo>
                  <a:pt x="491309" y="6239844"/>
                  <a:pt x="491309" y="6239844"/>
                  <a:pt x="22817" y="5413976"/>
                </a:cubicBezTo>
                <a:cubicBezTo>
                  <a:pt x="-7605" y="5362488"/>
                  <a:pt x="-7605" y="5296583"/>
                  <a:pt x="22817" y="5245095"/>
                </a:cubicBezTo>
                <a:cubicBezTo>
                  <a:pt x="22817" y="5245095"/>
                  <a:pt x="22817" y="5245095"/>
                  <a:pt x="491309" y="4419228"/>
                </a:cubicBezTo>
                <a:cubicBezTo>
                  <a:pt x="521732" y="4365681"/>
                  <a:pt x="576490" y="4332728"/>
                  <a:pt x="637332" y="4332728"/>
                </a:cubicBezTo>
                <a:close/>
                <a:moveTo>
                  <a:pt x="3853980" y="0"/>
                </a:moveTo>
                <a:lnTo>
                  <a:pt x="5043644" y="0"/>
                </a:lnTo>
                <a:lnTo>
                  <a:pt x="5083740" y="70378"/>
                </a:lnTo>
                <a:cubicBezTo>
                  <a:pt x="5127533" y="147245"/>
                  <a:pt x="5174639" y="229925"/>
                  <a:pt x="5225307" y="318859"/>
                </a:cubicBezTo>
                <a:cubicBezTo>
                  <a:pt x="5271897" y="397715"/>
                  <a:pt x="5271897" y="498649"/>
                  <a:pt x="5225307" y="577503"/>
                </a:cubicBezTo>
                <a:cubicBezTo>
                  <a:pt x="5225307" y="577503"/>
                  <a:pt x="5225307" y="577503"/>
                  <a:pt x="4504695" y="1842337"/>
                </a:cubicBezTo>
                <a:cubicBezTo>
                  <a:pt x="4461209" y="1924345"/>
                  <a:pt x="4374239" y="1974811"/>
                  <a:pt x="4284162" y="1974811"/>
                </a:cubicBezTo>
                <a:cubicBezTo>
                  <a:pt x="4284162" y="1974811"/>
                  <a:pt x="4284162" y="1974811"/>
                  <a:pt x="2846045" y="1974811"/>
                </a:cubicBezTo>
                <a:cubicBezTo>
                  <a:pt x="2822750" y="1974811"/>
                  <a:pt x="2800035" y="1971656"/>
                  <a:pt x="2778342" y="1965645"/>
                </a:cubicBezTo>
                <a:lnTo>
                  <a:pt x="2731777" y="1945746"/>
                </a:lnTo>
                <a:lnTo>
                  <a:pt x="2760233" y="1895581"/>
                </a:lnTo>
                <a:cubicBezTo>
                  <a:pt x="3017539" y="1441999"/>
                  <a:pt x="3346890" y="861413"/>
                  <a:pt x="3768459" y="118263"/>
                </a:cubicBezTo>
                <a:cubicBezTo>
                  <a:pt x="3784101" y="90729"/>
                  <a:pt x="3801308" y="64519"/>
                  <a:pt x="3819932" y="39732"/>
                </a:cubicBezTo>
                <a:close/>
                <a:moveTo>
                  <a:pt x="1880237" y="0"/>
                </a:moveTo>
                <a:lnTo>
                  <a:pt x="2102124" y="0"/>
                </a:lnTo>
                <a:lnTo>
                  <a:pt x="2086946" y="26756"/>
                </a:lnTo>
                <a:cubicBezTo>
                  <a:pt x="1911773" y="335552"/>
                  <a:pt x="1911773" y="335552"/>
                  <a:pt x="1911773" y="335552"/>
                </a:cubicBezTo>
                <a:cubicBezTo>
                  <a:pt x="1865182" y="414408"/>
                  <a:pt x="1865182" y="515344"/>
                  <a:pt x="1911773" y="594199"/>
                </a:cubicBezTo>
                <a:cubicBezTo>
                  <a:pt x="2629280" y="1859030"/>
                  <a:pt x="2629280" y="1859030"/>
                  <a:pt x="2629280" y="1859030"/>
                </a:cubicBezTo>
                <a:cubicBezTo>
                  <a:pt x="2652576" y="1900035"/>
                  <a:pt x="2685189" y="1933154"/>
                  <a:pt x="2723627" y="1956020"/>
                </a:cubicBezTo>
                <a:lnTo>
                  <a:pt x="2734544" y="1960685"/>
                </a:lnTo>
                <a:lnTo>
                  <a:pt x="2676021" y="2063851"/>
                </a:lnTo>
                <a:lnTo>
                  <a:pt x="2632495" y="2140578"/>
                </a:lnTo>
                <a:lnTo>
                  <a:pt x="2677641" y="2159871"/>
                </a:lnTo>
                <a:cubicBezTo>
                  <a:pt x="2702113" y="2166652"/>
                  <a:pt x="2727732" y="2170210"/>
                  <a:pt x="2754009" y="2170210"/>
                </a:cubicBezTo>
                <a:cubicBezTo>
                  <a:pt x="4376198" y="2170210"/>
                  <a:pt x="4376198" y="2170210"/>
                  <a:pt x="4376198" y="2170210"/>
                </a:cubicBezTo>
                <a:cubicBezTo>
                  <a:pt x="4477805" y="2170210"/>
                  <a:pt x="4575904" y="2113286"/>
                  <a:pt x="4624956" y="2020780"/>
                </a:cubicBezTo>
                <a:cubicBezTo>
                  <a:pt x="5437803" y="594055"/>
                  <a:pt x="5437803" y="594055"/>
                  <a:pt x="5437803" y="594055"/>
                </a:cubicBezTo>
                <a:cubicBezTo>
                  <a:pt x="5490358" y="505109"/>
                  <a:pt x="5490358" y="391256"/>
                  <a:pt x="5437803" y="302307"/>
                </a:cubicBezTo>
                <a:cubicBezTo>
                  <a:pt x="5387000" y="213137"/>
                  <a:pt x="5339373" y="129540"/>
                  <a:pt x="5294722" y="51168"/>
                </a:cubicBezTo>
                <a:lnTo>
                  <a:pt x="5265570" y="0"/>
                </a:lnTo>
                <a:lnTo>
                  <a:pt x="7476877" y="0"/>
                </a:lnTo>
                <a:lnTo>
                  <a:pt x="7476877" y="6858000"/>
                </a:lnTo>
                <a:lnTo>
                  <a:pt x="3343303" y="6858000"/>
                </a:lnTo>
                <a:lnTo>
                  <a:pt x="3297958" y="6778065"/>
                </a:lnTo>
                <a:cubicBezTo>
                  <a:pt x="3015657" y="6280421"/>
                  <a:pt x="2563976" y="5484189"/>
                  <a:pt x="1841286" y="4210218"/>
                </a:cubicBezTo>
                <a:cubicBezTo>
                  <a:pt x="1716144" y="3998418"/>
                  <a:pt x="1716144" y="3727316"/>
                  <a:pt x="1841286" y="3515516"/>
                </a:cubicBezTo>
                <a:cubicBezTo>
                  <a:pt x="1841286" y="3515516"/>
                  <a:pt x="1841286" y="3515516"/>
                  <a:pt x="2556859" y="2254092"/>
                </a:cubicBezTo>
                <a:lnTo>
                  <a:pt x="2617166" y="2147787"/>
                </a:lnTo>
                <a:lnTo>
                  <a:pt x="2615044" y="2146880"/>
                </a:lnTo>
                <a:cubicBezTo>
                  <a:pt x="2571686" y="2121084"/>
                  <a:pt x="2534897" y="2083728"/>
                  <a:pt x="2508620" y="2037473"/>
                </a:cubicBezTo>
                <a:cubicBezTo>
                  <a:pt x="2508620" y="2037473"/>
                  <a:pt x="2508620" y="2037473"/>
                  <a:pt x="1699276" y="610749"/>
                </a:cubicBezTo>
                <a:cubicBezTo>
                  <a:pt x="1646720" y="521803"/>
                  <a:pt x="1646720" y="407950"/>
                  <a:pt x="1699276" y="319000"/>
                </a:cubicBezTo>
                <a:cubicBezTo>
                  <a:pt x="1699276" y="319000"/>
                  <a:pt x="1699276" y="319000"/>
                  <a:pt x="1843322" y="65075"/>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6D76C59-E2A6-D886-3B17-489A5D3C7FE4}"/>
              </a:ext>
            </a:extLst>
          </p:cNvPr>
          <p:cNvSpPr>
            <a:spLocks noGrp="1"/>
          </p:cNvSpPr>
          <p:nvPr>
            <p:ph type="title"/>
          </p:nvPr>
        </p:nvSpPr>
        <p:spPr>
          <a:xfrm>
            <a:off x="2335420" y="468977"/>
            <a:ext cx="6457183" cy="2274388"/>
          </a:xfrm>
        </p:spPr>
        <p:txBody>
          <a:bodyPr vert="horz" lIns="91440" tIns="45720" rIns="91440" bIns="45720" rtlCol="0" anchor="t">
            <a:normAutofit/>
          </a:bodyPr>
          <a:lstStyle/>
          <a:p>
            <a:pPr>
              <a:lnSpc>
                <a:spcPct val="90000"/>
              </a:lnSpc>
            </a:pPr>
            <a:r>
              <a:rPr lang="en-US" sz="7200" kern="1200" dirty="0">
                <a:solidFill>
                  <a:schemeClr val="tx1"/>
                </a:solidFill>
                <a:latin typeface="+mj-lt"/>
                <a:ea typeface="+mj-ea"/>
                <a:cs typeface="+mj-cs"/>
              </a:rPr>
              <a:t>Challenges</a:t>
            </a:r>
          </a:p>
        </p:txBody>
      </p:sp>
      <p:grpSp>
        <p:nvGrpSpPr>
          <p:cNvPr id="11" name="Group 10">
            <a:extLst>
              <a:ext uri="{FF2B5EF4-FFF2-40B4-BE49-F238E27FC236}">
                <a16:creationId xmlns:a16="http://schemas.microsoft.com/office/drawing/2014/main" id="{64B93721-934F-4F1E-A868-0B2BA110D3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1960" y="561256"/>
            <a:ext cx="1128382" cy="847206"/>
            <a:chOff x="7393391" y="1075612"/>
            <a:chExt cx="1128382" cy="847206"/>
          </a:xfrm>
        </p:grpSpPr>
        <p:sp>
          <p:nvSpPr>
            <p:cNvPr id="12" name="Freeform 5">
              <a:extLst>
                <a:ext uri="{FF2B5EF4-FFF2-40B4-BE49-F238E27FC236}">
                  <a16:creationId xmlns:a16="http://schemas.microsoft.com/office/drawing/2014/main" id="{99494AF8-52DE-4016-B1B9-5D16974BAE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393391" y="1327438"/>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3" name="Freeform 5">
              <a:extLst>
                <a:ext uri="{FF2B5EF4-FFF2-40B4-BE49-F238E27FC236}">
                  <a16:creationId xmlns:a16="http://schemas.microsoft.com/office/drawing/2014/main" id="{C27115E3-8DBD-460F-8EAD-44E1261741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1281" y="1075612"/>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4" name="TextBox 3">
            <a:extLst>
              <a:ext uri="{FF2B5EF4-FFF2-40B4-BE49-F238E27FC236}">
                <a16:creationId xmlns:a16="http://schemas.microsoft.com/office/drawing/2014/main" id="{CC26C778-CE91-3F4F-3675-8D803E05E5F8}"/>
              </a:ext>
            </a:extLst>
          </p:cNvPr>
          <p:cNvSpPr txBox="1"/>
          <p:nvPr/>
        </p:nvSpPr>
        <p:spPr>
          <a:xfrm>
            <a:off x="2335420" y="2239861"/>
            <a:ext cx="6238129" cy="1200329"/>
          </a:xfrm>
          <a:prstGeom prst="rect">
            <a:avLst/>
          </a:prstGeom>
          <a:noFill/>
        </p:spPr>
        <p:txBody>
          <a:bodyPr wrap="square" rtlCol="0">
            <a:spAutoFit/>
          </a:bodyPr>
          <a:lstStyle/>
          <a:p>
            <a:r>
              <a:rPr lang="en-US" dirty="0"/>
              <a:t>I didn’t run into a lot of challenges throughout the course but if it would be anything I think it would have to be remembering all the commands and what they do when working in the command prompt</a:t>
            </a:r>
          </a:p>
        </p:txBody>
      </p:sp>
    </p:spTree>
    <p:extLst>
      <p:ext uri="{BB962C8B-B14F-4D97-AF65-F5344CB8AC3E}">
        <p14:creationId xmlns:p14="http://schemas.microsoft.com/office/powerpoint/2010/main" val="3094921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D20AEB5B-DFC7-42B4-9FAA-6B95E01D0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5124" y="0"/>
            <a:ext cx="7476877" cy="6858000"/>
          </a:xfrm>
          <a:custGeom>
            <a:avLst/>
            <a:gdLst>
              <a:gd name="connsiteX0" fmla="*/ 637332 w 7476877"/>
              <a:gd name="connsiteY0" fmla="*/ 4332728 h 6858000"/>
              <a:gd name="connsiteX1" fmla="*/ 1576347 w 7476877"/>
              <a:gd name="connsiteY1" fmla="*/ 4332728 h 6858000"/>
              <a:gd name="connsiteX2" fmla="*/ 1720345 w 7476877"/>
              <a:gd name="connsiteY2" fmla="*/ 4419228 h 6858000"/>
              <a:gd name="connsiteX3" fmla="*/ 2190864 w 7476877"/>
              <a:gd name="connsiteY3" fmla="*/ 5245095 h 6858000"/>
              <a:gd name="connsiteX4" fmla="*/ 2190864 w 7476877"/>
              <a:gd name="connsiteY4" fmla="*/ 5413976 h 6858000"/>
              <a:gd name="connsiteX5" fmla="*/ 1720345 w 7476877"/>
              <a:gd name="connsiteY5" fmla="*/ 6239844 h 6858000"/>
              <a:gd name="connsiteX6" fmla="*/ 1576347 w 7476877"/>
              <a:gd name="connsiteY6" fmla="*/ 6326343 h 6858000"/>
              <a:gd name="connsiteX7" fmla="*/ 637332 w 7476877"/>
              <a:gd name="connsiteY7" fmla="*/ 6326343 h 6858000"/>
              <a:gd name="connsiteX8" fmla="*/ 491309 w 7476877"/>
              <a:gd name="connsiteY8" fmla="*/ 6239844 h 6858000"/>
              <a:gd name="connsiteX9" fmla="*/ 22817 w 7476877"/>
              <a:gd name="connsiteY9" fmla="*/ 5413976 h 6858000"/>
              <a:gd name="connsiteX10" fmla="*/ 22817 w 7476877"/>
              <a:gd name="connsiteY10" fmla="*/ 5245095 h 6858000"/>
              <a:gd name="connsiteX11" fmla="*/ 491309 w 7476877"/>
              <a:gd name="connsiteY11" fmla="*/ 4419228 h 6858000"/>
              <a:gd name="connsiteX12" fmla="*/ 637332 w 7476877"/>
              <a:gd name="connsiteY12" fmla="*/ 4332728 h 6858000"/>
              <a:gd name="connsiteX13" fmla="*/ 3853980 w 7476877"/>
              <a:gd name="connsiteY13" fmla="*/ 0 h 6858000"/>
              <a:gd name="connsiteX14" fmla="*/ 5043644 w 7476877"/>
              <a:gd name="connsiteY14" fmla="*/ 0 h 6858000"/>
              <a:gd name="connsiteX15" fmla="*/ 5083740 w 7476877"/>
              <a:gd name="connsiteY15" fmla="*/ 70378 h 6858000"/>
              <a:gd name="connsiteX16" fmla="*/ 5225307 w 7476877"/>
              <a:gd name="connsiteY16" fmla="*/ 318859 h 6858000"/>
              <a:gd name="connsiteX17" fmla="*/ 5225307 w 7476877"/>
              <a:gd name="connsiteY17" fmla="*/ 577503 h 6858000"/>
              <a:gd name="connsiteX18" fmla="*/ 4504695 w 7476877"/>
              <a:gd name="connsiteY18" fmla="*/ 1842337 h 6858000"/>
              <a:gd name="connsiteX19" fmla="*/ 4284162 w 7476877"/>
              <a:gd name="connsiteY19" fmla="*/ 1974811 h 6858000"/>
              <a:gd name="connsiteX20" fmla="*/ 2846045 w 7476877"/>
              <a:gd name="connsiteY20" fmla="*/ 1974811 h 6858000"/>
              <a:gd name="connsiteX21" fmla="*/ 2778342 w 7476877"/>
              <a:gd name="connsiteY21" fmla="*/ 1965645 h 6858000"/>
              <a:gd name="connsiteX22" fmla="*/ 2731777 w 7476877"/>
              <a:gd name="connsiteY22" fmla="*/ 1945746 h 6858000"/>
              <a:gd name="connsiteX23" fmla="*/ 2760233 w 7476877"/>
              <a:gd name="connsiteY23" fmla="*/ 1895581 h 6858000"/>
              <a:gd name="connsiteX24" fmla="*/ 3768459 w 7476877"/>
              <a:gd name="connsiteY24" fmla="*/ 118263 h 6858000"/>
              <a:gd name="connsiteX25" fmla="*/ 3819932 w 7476877"/>
              <a:gd name="connsiteY25" fmla="*/ 39732 h 6858000"/>
              <a:gd name="connsiteX26" fmla="*/ 1880237 w 7476877"/>
              <a:gd name="connsiteY26" fmla="*/ 0 h 6858000"/>
              <a:gd name="connsiteX27" fmla="*/ 2102124 w 7476877"/>
              <a:gd name="connsiteY27" fmla="*/ 0 h 6858000"/>
              <a:gd name="connsiteX28" fmla="*/ 2086946 w 7476877"/>
              <a:gd name="connsiteY28" fmla="*/ 26756 h 6858000"/>
              <a:gd name="connsiteX29" fmla="*/ 1911773 w 7476877"/>
              <a:gd name="connsiteY29" fmla="*/ 335552 h 6858000"/>
              <a:gd name="connsiteX30" fmla="*/ 1911773 w 7476877"/>
              <a:gd name="connsiteY30" fmla="*/ 594199 h 6858000"/>
              <a:gd name="connsiteX31" fmla="*/ 2629280 w 7476877"/>
              <a:gd name="connsiteY31" fmla="*/ 1859030 h 6858000"/>
              <a:gd name="connsiteX32" fmla="*/ 2723627 w 7476877"/>
              <a:gd name="connsiteY32" fmla="*/ 1956020 h 6858000"/>
              <a:gd name="connsiteX33" fmla="*/ 2734544 w 7476877"/>
              <a:gd name="connsiteY33" fmla="*/ 1960685 h 6858000"/>
              <a:gd name="connsiteX34" fmla="*/ 2676021 w 7476877"/>
              <a:gd name="connsiteY34" fmla="*/ 2063851 h 6858000"/>
              <a:gd name="connsiteX35" fmla="*/ 2632495 w 7476877"/>
              <a:gd name="connsiteY35" fmla="*/ 2140578 h 6858000"/>
              <a:gd name="connsiteX36" fmla="*/ 2677641 w 7476877"/>
              <a:gd name="connsiteY36" fmla="*/ 2159871 h 6858000"/>
              <a:gd name="connsiteX37" fmla="*/ 2754009 w 7476877"/>
              <a:gd name="connsiteY37" fmla="*/ 2170210 h 6858000"/>
              <a:gd name="connsiteX38" fmla="*/ 4376198 w 7476877"/>
              <a:gd name="connsiteY38" fmla="*/ 2170210 h 6858000"/>
              <a:gd name="connsiteX39" fmla="*/ 4624956 w 7476877"/>
              <a:gd name="connsiteY39" fmla="*/ 2020780 h 6858000"/>
              <a:gd name="connsiteX40" fmla="*/ 5437803 w 7476877"/>
              <a:gd name="connsiteY40" fmla="*/ 594055 h 6858000"/>
              <a:gd name="connsiteX41" fmla="*/ 5437803 w 7476877"/>
              <a:gd name="connsiteY41" fmla="*/ 302307 h 6858000"/>
              <a:gd name="connsiteX42" fmla="*/ 5294722 w 7476877"/>
              <a:gd name="connsiteY42" fmla="*/ 51168 h 6858000"/>
              <a:gd name="connsiteX43" fmla="*/ 5265570 w 7476877"/>
              <a:gd name="connsiteY43" fmla="*/ 0 h 6858000"/>
              <a:gd name="connsiteX44" fmla="*/ 7476877 w 7476877"/>
              <a:gd name="connsiteY44" fmla="*/ 0 h 6858000"/>
              <a:gd name="connsiteX45" fmla="*/ 7476877 w 7476877"/>
              <a:gd name="connsiteY45" fmla="*/ 6858000 h 6858000"/>
              <a:gd name="connsiteX46" fmla="*/ 3343303 w 7476877"/>
              <a:gd name="connsiteY46" fmla="*/ 6858000 h 6858000"/>
              <a:gd name="connsiteX47" fmla="*/ 3297958 w 7476877"/>
              <a:gd name="connsiteY47" fmla="*/ 6778065 h 6858000"/>
              <a:gd name="connsiteX48" fmla="*/ 1841286 w 7476877"/>
              <a:gd name="connsiteY48" fmla="*/ 4210218 h 6858000"/>
              <a:gd name="connsiteX49" fmla="*/ 1841286 w 7476877"/>
              <a:gd name="connsiteY49" fmla="*/ 3515516 h 6858000"/>
              <a:gd name="connsiteX50" fmla="*/ 2556859 w 7476877"/>
              <a:gd name="connsiteY50" fmla="*/ 2254092 h 6858000"/>
              <a:gd name="connsiteX51" fmla="*/ 2617166 w 7476877"/>
              <a:gd name="connsiteY51" fmla="*/ 2147787 h 6858000"/>
              <a:gd name="connsiteX52" fmla="*/ 2615044 w 7476877"/>
              <a:gd name="connsiteY52" fmla="*/ 2146880 h 6858000"/>
              <a:gd name="connsiteX53" fmla="*/ 2508620 w 7476877"/>
              <a:gd name="connsiteY53" fmla="*/ 2037473 h 6858000"/>
              <a:gd name="connsiteX54" fmla="*/ 1699276 w 7476877"/>
              <a:gd name="connsiteY54" fmla="*/ 610749 h 6858000"/>
              <a:gd name="connsiteX55" fmla="*/ 1699276 w 7476877"/>
              <a:gd name="connsiteY55" fmla="*/ 319000 h 6858000"/>
              <a:gd name="connsiteX56" fmla="*/ 1843322 w 7476877"/>
              <a:gd name="connsiteY56" fmla="*/ 6507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7476877" h="6858000">
                <a:moveTo>
                  <a:pt x="637332" y="4332728"/>
                </a:moveTo>
                <a:cubicBezTo>
                  <a:pt x="637332" y="4332728"/>
                  <a:pt x="637332" y="4332728"/>
                  <a:pt x="1576347" y="4332728"/>
                </a:cubicBezTo>
                <a:cubicBezTo>
                  <a:pt x="1635163" y="4332728"/>
                  <a:pt x="1691949" y="4365681"/>
                  <a:pt x="1720345" y="4419228"/>
                </a:cubicBezTo>
                <a:cubicBezTo>
                  <a:pt x="1720345" y="4419228"/>
                  <a:pt x="1720345" y="4419228"/>
                  <a:pt x="2190864" y="5245095"/>
                </a:cubicBezTo>
                <a:cubicBezTo>
                  <a:pt x="2221287" y="5296583"/>
                  <a:pt x="2221287" y="5362488"/>
                  <a:pt x="2190864" y="5413976"/>
                </a:cubicBezTo>
                <a:cubicBezTo>
                  <a:pt x="2190864" y="5413976"/>
                  <a:pt x="2190864" y="5413976"/>
                  <a:pt x="1720345" y="6239844"/>
                </a:cubicBezTo>
                <a:cubicBezTo>
                  <a:pt x="1691949" y="6293391"/>
                  <a:pt x="1635163" y="6326343"/>
                  <a:pt x="1576347" y="6326343"/>
                </a:cubicBezTo>
                <a:cubicBezTo>
                  <a:pt x="1576347" y="6326343"/>
                  <a:pt x="1576347" y="6326343"/>
                  <a:pt x="637332" y="6326343"/>
                </a:cubicBezTo>
                <a:cubicBezTo>
                  <a:pt x="576490" y="6326343"/>
                  <a:pt x="521732" y="6293391"/>
                  <a:pt x="491309" y="6239844"/>
                </a:cubicBezTo>
                <a:cubicBezTo>
                  <a:pt x="491309" y="6239844"/>
                  <a:pt x="491309" y="6239844"/>
                  <a:pt x="22817" y="5413976"/>
                </a:cubicBezTo>
                <a:cubicBezTo>
                  <a:pt x="-7605" y="5362488"/>
                  <a:pt x="-7605" y="5296583"/>
                  <a:pt x="22817" y="5245095"/>
                </a:cubicBezTo>
                <a:cubicBezTo>
                  <a:pt x="22817" y="5245095"/>
                  <a:pt x="22817" y="5245095"/>
                  <a:pt x="491309" y="4419228"/>
                </a:cubicBezTo>
                <a:cubicBezTo>
                  <a:pt x="521732" y="4365681"/>
                  <a:pt x="576490" y="4332728"/>
                  <a:pt x="637332" y="4332728"/>
                </a:cubicBezTo>
                <a:close/>
                <a:moveTo>
                  <a:pt x="3853980" y="0"/>
                </a:moveTo>
                <a:lnTo>
                  <a:pt x="5043644" y="0"/>
                </a:lnTo>
                <a:lnTo>
                  <a:pt x="5083740" y="70378"/>
                </a:lnTo>
                <a:cubicBezTo>
                  <a:pt x="5127533" y="147245"/>
                  <a:pt x="5174639" y="229925"/>
                  <a:pt x="5225307" y="318859"/>
                </a:cubicBezTo>
                <a:cubicBezTo>
                  <a:pt x="5271897" y="397715"/>
                  <a:pt x="5271897" y="498649"/>
                  <a:pt x="5225307" y="577503"/>
                </a:cubicBezTo>
                <a:cubicBezTo>
                  <a:pt x="5225307" y="577503"/>
                  <a:pt x="5225307" y="577503"/>
                  <a:pt x="4504695" y="1842337"/>
                </a:cubicBezTo>
                <a:cubicBezTo>
                  <a:pt x="4461209" y="1924345"/>
                  <a:pt x="4374239" y="1974811"/>
                  <a:pt x="4284162" y="1974811"/>
                </a:cubicBezTo>
                <a:cubicBezTo>
                  <a:pt x="4284162" y="1974811"/>
                  <a:pt x="4284162" y="1974811"/>
                  <a:pt x="2846045" y="1974811"/>
                </a:cubicBezTo>
                <a:cubicBezTo>
                  <a:pt x="2822750" y="1974811"/>
                  <a:pt x="2800035" y="1971656"/>
                  <a:pt x="2778342" y="1965645"/>
                </a:cubicBezTo>
                <a:lnTo>
                  <a:pt x="2731777" y="1945746"/>
                </a:lnTo>
                <a:lnTo>
                  <a:pt x="2760233" y="1895581"/>
                </a:lnTo>
                <a:cubicBezTo>
                  <a:pt x="3017539" y="1441999"/>
                  <a:pt x="3346890" y="861413"/>
                  <a:pt x="3768459" y="118263"/>
                </a:cubicBezTo>
                <a:cubicBezTo>
                  <a:pt x="3784101" y="90729"/>
                  <a:pt x="3801308" y="64519"/>
                  <a:pt x="3819932" y="39732"/>
                </a:cubicBezTo>
                <a:close/>
                <a:moveTo>
                  <a:pt x="1880237" y="0"/>
                </a:moveTo>
                <a:lnTo>
                  <a:pt x="2102124" y="0"/>
                </a:lnTo>
                <a:lnTo>
                  <a:pt x="2086946" y="26756"/>
                </a:lnTo>
                <a:cubicBezTo>
                  <a:pt x="1911773" y="335552"/>
                  <a:pt x="1911773" y="335552"/>
                  <a:pt x="1911773" y="335552"/>
                </a:cubicBezTo>
                <a:cubicBezTo>
                  <a:pt x="1865182" y="414408"/>
                  <a:pt x="1865182" y="515344"/>
                  <a:pt x="1911773" y="594199"/>
                </a:cubicBezTo>
                <a:cubicBezTo>
                  <a:pt x="2629280" y="1859030"/>
                  <a:pt x="2629280" y="1859030"/>
                  <a:pt x="2629280" y="1859030"/>
                </a:cubicBezTo>
                <a:cubicBezTo>
                  <a:pt x="2652576" y="1900035"/>
                  <a:pt x="2685189" y="1933154"/>
                  <a:pt x="2723627" y="1956020"/>
                </a:cubicBezTo>
                <a:lnTo>
                  <a:pt x="2734544" y="1960685"/>
                </a:lnTo>
                <a:lnTo>
                  <a:pt x="2676021" y="2063851"/>
                </a:lnTo>
                <a:lnTo>
                  <a:pt x="2632495" y="2140578"/>
                </a:lnTo>
                <a:lnTo>
                  <a:pt x="2677641" y="2159871"/>
                </a:lnTo>
                <a:cubicBezTo>
                  <a:pt x="2702113" y="2166652"/>
                  <a:pt x="2727732" y="2170210"/>
                  <a:pt x="2754009" y="2170210"/>
                </a:cubicBezTo>
                <a:cubicBezTo>
                  <a:pt x="4376198" y="2170210"/>
                  <a:pt x="4376198" y="2170210"/>
                  <a:pt x="4376198" y="2170210"/>
                </a:cubicBezTo>
                <a:cubicBezTo>
                  <a:pt x="4477805" y="2170210"/>
                  <a:pt x="4575904" y="2113286"/>
                  <a:pt x="4624956" y="2020780"/>
                </a:cubicBezTo>
                <a:cubicBezTo>
                  <a:pt x="5437803" y="594055"/>
                  <a:pt x="5437803" y="594055"/>
                  <a:pt x="5437803" y="594055"/>
                </a:cubicBezTo>
                <a:cubicBezTo>
                  <a:pt x="5490358" y="505109"/>
                  <a:pt x="5490358" y="391256"/>
                  <a:pt x="5437803" y="302307"/>
                </a:cubicBezTo>
                <a:cubicBezTo>
                  <a:pt x="5387000" y="213137"/>
                  <a:pt x="5339373" y="129540"/>
                  <a:pt x="5294722" y="51168"/>
                </a:cubicBezTo>
                <a:lnTo>
                  <a:pt x="5265570" y="0"/>
                </a:lnTo>
                <a:lnTo>
                  <a:pt x="7476877" y="0"/>
                </a:lnTo>
                <a:lnTo>
                  <a:pt x="7476877" y="6858000"/>
                </a:lnTo>
                <a:lnTo>
                  <a:pt x="3343303" y="6858000"/>
                </a:lnTo>
                <a:lnTo>
                  <a:pt x="3297958" y="6778065"/>
                </a:lnTo>
                <a:cubicBezTo>
                  <a:pt x="3015657" y="6280421"/>
                  <a:pt x="2563976" y="5484189"/>
                  <a:pt x="1841286" y="4210218"/>
                </a:cubicBezTo>
                <a:cubicBezTo>
                  <a:pt x="1716144" y="3998418"/>
                  <a:pt x="1716144" y="3727316"/>
                  <a:pt x="1841286" y="3515516"/>
                </a:cubicBezTo>
                <a:cubicBezTo>
                  <a:pt x="1841286" y="3515516"/>
                  <a:pt x="1841286" y="3515516"/>
                  <a:pt x="2556859" y="2254092"/>
                </a:cubicBezTo>
                <a:lnTo>
                  <a:pt x="2617166" y="2147787"/>
                </a:lnTo>
                <a:lnTo>
                  <a:pt x="2615044" y="2146880"/>
                </a:lnTo>
                <a:cubicBezTo>
                  <a:pt x="2571686" y="2121084"/>
                  <a:pt x="2534897" y="2083728"/>
                  <a:pt x="2508620" y="2037473"/>
                </a:cubicBezTo>
                <a:cubicBezTo>
                  <a:pt x="2508620" y="2037473"/>
                  <a:pt x="2508620" y="2037473"/>
                  <a:pt x="1699276" y="610749"/>
                </a:cubicBezTo>
                <a:cubicBezTo>
                  <a:pt x="1646720" y="521803"/>
                  <a:pt x="1646720" y="407950"/>
                  <a:pt x="1699276" y="319000"/>
                </a:cubicBezTo>
                <a:cubicBezTo>
                  <a:pt x="1699276" y="319000"/>
                  <a:pt x="1699276" y="319000"/>
                  <a:pt x="1843322" y="65075"/>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6D76C59-E2A6-D886-3B17-489A5D3C7FE4}"/>
              </a:ext>
            </a:extLst>
          </p:cNvPr>
          <p:cNvSpPr>
            <a:spLocks noGrp="1"/>
          </p:cNvSpPr>
          <p:nvPr>
            <p:ph type="title"/>
          </p:nvPr>
        </p:nvSpPr>
        <p:spPr>
          <a:xfrm>
            <a:off x="2355680" y="561256"/>
            <a:ext cx="6457183" cy="2274388"/>
          </a:xfrm>
        </p:spPr>
        <p:txBody>
          <a:bodyPr vert="horz" lIns="91440" tIns="45720" rIns="91440" bIns="45720" rtlCol="0" anchor="t">
            <a:normAutofit/>
          </a:bodyPr>
          <a:lstStyle/>
          <a:p>
            <a:pPr>
              <a:lnSpc>
                <a:spcPct val="90000"/>
              </a:lnSpc>
            </a:pPr>
            <a:r>
              <a:rPr lang="en-US" sz="7200" kern="1200" dirty="0">
                <a:solidFill>
                  <a:schemeClr val="tx1"/>
                </a:solidFill>
                <a:latin typeface="+mj-lt"/>
                <a:ea typeface="+mj-ea"/>
                <a:cs typeface="+mj-cs"/>
              </a:rPr>
              <a:t>Career Skills</a:t>
            </a:r>
          </a:p>
        </p:txBody>
      </p:sp>
      <p:grpSp>
        <p:nvGrpSpPr>
          <p:cNvPr id="11" name="Group 10">
            <a:extLst>
              <a:ext uri="{FF2B5EF4-FFF2-40B4-BE49-F238E27FC236}">
                <a16:creationId xmlns:a16="http://schemas.microsoft.com/office/drawing/2014/main" id="{64B93721-934F-4F1E-A868-0B2BA110D3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1960" y="561256"/>
            <a:ext cx="1128382" cy="847206"/>
            <a:chOff x="7393391" y="1075612"/>
            <a:chExt cx="1128382" cy="847206"/>
          </a:xfrm>
        </p:grpSpPr>
        <p:sp>
          <p:nvSpPr>
            <p:cNvPr id="12" name="Freeform 5">
              <a:extLst>
                <a:ext uri="{FF2B5EF4-FFF2-40B4-BE49-F238E27FC236}">
                  <a16:creationId xmlns:a16="http://schemas.microsoft.com/office/drawing/2014/main" id="{99494AF8-52DE-4016-B1B9-5D16974BAE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393391" y="1327438"/>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3" name="Freeform 5">
              <a:extLst>
                <a:ext uri="{FF2B5EF4-FFF2-40B4-BE49-F238E27FC236}">
                  <a16:creationId xmlns:a16="http://schemas.microsoft.com/office/drawing/2014/main" id="{C27115E3-8DBD-460F-8EAD-44E1261741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1281" y="1075612"/>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3" name="TextBox 2">
            <a:extLst>
              <a:ext uri="{FF2B5EF4-FFF2-40B4-BE49-F238E27FC236}">
                <a16:creationId xmlns:a16="http://schemas.microsoft.com/office/drawing/2014/main" id="{CFDC6BD5-2DD9-925A-C123-E73F9B434688}"/>
              </a:ext>
            </a:extLst>
          </p:cNvPr>
          <p:cNvSpPr txBox="1"/>
          <p:nvPr/>
        </p:nvSpPr>
        <p:spPr>
          <a:xfrm>
            <a:off x="1671607" y="2449421"/>
            <a:ext cx="7825328" cy="2031325"/>
          </a:xfrm>
          <a:prstGeom prst="rect">
            <a:avLst/>
          </a:prstGeom>
          <a:noFill/>
        </p:spPr>
        <p:txBody>
          <a:bodyPr wrap="square" rtlCol="0">
            <a:spAutoFit/>
          </a:bodyPr>
          <a:lstStyle/>
          <a:p>
            <a:pPr marL="285750" indent="-285750">
              <a:buFont typeface="Arial" panose="020B0604020202020204" pitchFamily="34" charset="0"/>
              <a:buChar char="•"/>
            </a:pPr>
            <a:r>
              <a:rPr lang="en-US" dirty="0"/>
              <a:t>Deploying VMs</a:t>
            </a:r>
          </a:p>
          <a:p>
            <a:pPr marL="285750" indent="-285750">
              <a:buFont typeface="Arial" panose="020B0604020202020204" pitchFamily="34" charset="0"/>
              <a:buChar char="•"/>
            </a:pPr>
            <a:r>
              <a:rPr lang="en-US" dirty="0"/>
              <a:t>Testing connections between different VM’s</a:t>
            </a:r>
          </a:p>
          <a:p>
            <a:pPr marL="285750" indent="-285750">
              <a:buFont typeface="Arial" panose="020B0604020202020204" pitchFamily="34" charset="0"/>
              <a:buChar char="•"/>
            </a:pPr>
            <a:r>
              <a:rPr lang="en-US" dirty="0"/>
              <a:t>Configuring a NSG</a:t>
            </a:r>
          </a:p>
          <a:p>
            <a:pPr marL="285750" indent="-285750">
              <a:buFont typeface="Arial" panose="020B0604020202020204" pitchFamily="34" charset="0"/>
              <a:buChar char="•"/>
            </a:pPr>
            <a:r>
              <a:rPr lang="en-US" dirty="0"/>
              <a:t>Testing alerts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5482173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D20AEB5B-DFC7-42B4-9FAA-6B95E01D0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5124" y="0"/>
            <a:ext cx="7476877" cy="6858000"/>
          </a:xfrm>
          <a:custGeom>
            <a:avLst/>
            <a:gdLst>
              <a:gd name="connsiteX0" fmla="*/ 637332 w 7476877"/>
              <a:gd name="connsiteY0" fmla="*/ 4332728 h 6858000"/>
              <a:gd name="connsiteX1" fmla="*/ 1576347 w 7476877"/>
              <a:gd name="connsiteY1" fmla="*/ 4332728 h 6858000"/>
              <a:gd name="connsiteX2" fmla="*/ 1720345 w 7476877"/>
              <a:gd name="connsiteY2" fmla="*/ 4419228 h 6858000"/>
              <a:gd name="connsiteX3" fmla="*/ 2190864 w 7476877"/>
              <a:gd name="connsiteY3" fmla="*/ 5245095 h 6858000"/>
              <a:gd name="connsiteX4" fmla="*/ 2190864 w 7476877"/>
              <a:gd name="connsiteY4" fmla="*/ 5413976 h 6858000"/>
              <a:gd name="connsiteX5" fmla="*/ 1720345 w 7476877"/>
              <a:gd name="connsiteY5" fmla="*/ 6239844 h 6858000"/>
              <a:gd name="connsiteX6" fmla="*/ 1576347 w 7476877"/>
              <a:gd name="connsiteY6" fmla="*/ 6326343 h 6858000"/>
              <a:gd name="connsiteX7" fmla="*/ 637332 w 7476877"/>
              <a:gd name="connsiteY7" fmla="*/ 6326343 h 6858000"/>
              <a:gd name="connsiteX8" fmla="*/ 491309 w 7476877"/>
              <a:gd name="connsiteY8" fmla="*/ 6239844 h 6858000"/>
              <a:gd name="connsiteX9" fmla="*/ 22817 w 7476877"/>
              <a:gd name="connsiteY9" fmla="*/ 5413976 h 6858000"/>
              <a:gd name="connsiteX10" fmla="*/ 22817 w 7476877"/>
              <a:gd name="connsiteY10" fmla="*/ 5245095 h 6858000"/>
              <a:gd name="connsiteX11" fmla="*/ 491309 w 7476877"/>
              <a:gd name="connsiteY11" fmla="*/ 4419228 h 6858000"/>
              <a:gd name="connsiteX12" fmla="*/ 637332 w 7476877"/>
              <a:gd name="connsiteY12" fmla="*/ 4332728 h 6858000"/>
              <a:gd name="connsiteX13" fmla="*/ 3853980 w 7476877"/>
              <a:gd name="connsiteY13" fmla="*/ 0 h 6858000"/>
              <a:gd name="connsiteX14" fmla="*/ 5043644 w 7476877"/>
              <a:gd name="connsiteY14" fmla="*/ 0 h 6858000"/>
              <a:gd name="connsiteX15" fmla="*/ 5083740 w 7476877"/>
              <a:gd name="connsiteY15" fmla="*/ 70378 h 6858000"/>
              <a:gd name="connsiteX16" fmla="*/ 5225307 w 7476877"/>
              <a:gd name="connsiteY16" fmla="*/ 318859 h 6858000"/>
              <a:gd name="connsiteX17" fmla="*/ 5225307 w 7476877"/>
              <a:gd name="connsiteY17" fmla="*/ 577503 h 6858000"/>
              <a:gd name="connsiteX18" fmla="*/ 4504695 w 7476877"/>
              <a:gd name="connsiteY18" fmla="*/ 1842337 h 6858000"/>
              <a:gd name="connsiteX19" fmla="*/ 4284162 w 7476877"/>
              <a:gd name="connsiteY19" fmla="*/ 1974811 h 6858000"/>
              <a:gd name="connsiteX20" fmla="*/ 2846045 w 7476877"/>
              <a:gd name="connsiteY20" fmla="*/ 1974811 h 6858000"/>
              <a:gd name="connsiteX21" fmla="*/ 2778342 w 7476877"/>
              <a:gd name="connsiteY21" fmla="*/ 1965645 h 6858000"/>
              <a:gd name="connsiteX22" fmla="*/ 2731777 w 7476877"/>
              <a:gd name="connsiteY22" fmla="*/ 1945746 h 6858000"/>
              <a:gd name="connsiteX23" fmla="*/ 2760233 w 7476877"/>
              <a:gd name="connsiteY23" fmla="*/ 1895581 h 6858000"/>
              <a:gd name="connsiteX24" fmla="*/ 3768459 w 7476877"/>
              <a:gd name="connsiteY24" fmla="*/ 118263 h 6858000"/>
              <a:gd name="connsiteX25" fmla="*/ 3819932 w 7476877"/>
              <a:gd name="connsiteY25" fmla="*/ 39732 h 6858000"/>
              <a:gd name="connsiteX26" fmla="*/ 1880237 w 7476877"/>
              <a:gd name="connsiteY26" fmla="*/ 0 h 6858000"/>
              <a:gd name="connsiteX27" fmla="*/ 2102124 w 7476877"/>
              <a:gd name="connsiteY27" fmla="*/ 0 h 6858000"/>
              <a:gd name="connsiteX28" fmla="*/ 2086946 w 7476877"/>
              <a:gd name="connsiteY28" fmla="*/ 26756 h 6858000"/>
              <a:gd name="connsiteX29" fmla="*/ 1911773 w 7476877"/>
              <a:gd name="connsiteY29" fmla="*/ 335552 h 6858000"/>
              <a:gd name="connsiteX30" fmla="*/ 1911773 w 7476877"/>
              <a:gd name="connsiteY30" fmla="*/ 594199 h 6858000"/>
              <a:gd name="connsiteX31" fmla="*/ 2629280 w 7476877"/>
              <a:gd name="connsiteY31" fmla="*/ 1859030 h 6858000"/>
              <a:gd name="connsiteX32" fmla="*/ 2723627 w 7476877"/>
              <a:gd name="connsiteY32" fmla="*/ 1956020 h 6858000"/>
              <a:gd name="connsiteX33" fmla="*/ 2734544 w 7476877"/>
              <a:gd name="connsiteY33" fmla="*/ 1960685 h 6858000"/>
              <a:gd name="connsiteX34" fmla="*/ 2676021 w 7476877"/>
              <a:gd name="connsiteY34" fmla="*/ 2063851 h 6858000"/>
              <a:gd name="connsiteX35" fmla="*/ 2632495 w 7476877"/>
              <a:gd name="connsiteY35" fmla="*/ 2140578 h 6858000"/>
              <a:gd name="connsiteX36" fmla="*/ 2677641 w 7476877"/>
              <a:gd name="connsiteY36" fmla="*/ 2159871 h 6858000"/>
              <a:gd name="connsiteX37" fmla="*/ 2754009 w 7476877"/>
              <a:gd name="connsiteY37" fmla="*/ 2170210 h 6858000"/>
              <a:gd name="connsiteX38" fmla="*/ 4376198 w 7476877"/>
              <a:gd name="connsiteY38" fmla="*/ 2170210 h 6858000"/>
              <a:gd name="connsiteX39" fmla="*/ 4624956 w 7476877"/>
              <a:gd name="connsiteY39" fmla="*/ 2020780 h 6858000"/>
              <a:gd name="connsiteX40" fmla="*/ 5437803 w 7476877"/>
              <a:gd name="connsiteY40" fmla="*/ 594055 h 6858000"/>
              <a:gd name="connsiteX41" fmla="*/ 5437803 w 7476877"/>
              <a:gd name="connsiteY41" fmla="*/ 302307 h 6858000"/>
              <a:gd name="connsiteX42" fmla="*/ 5294722 w 7476877"/>
              <a:gd name="connsiteY42" fmla="*/ 51168 h 6858000"/>
              <a:gd name="connsiteX43" fmla="*/ 5265570 w 7476877"/>
              <a:gd name="connsiteY43" fmla="*/ 0 h 6858000"/>
              <a:gd name="connsiteX44" fmla="*/ 7476877 w 7476877"/>
              <a:gd name="connsiteY44" fmla="*/ 0 h 6858000"/>
              <a:gd name="connsiteX45" fmla="*/ 7476877 w 7476877"/>
              <a:gd name="connsiteY45" fmla="*/ 6858000 h 6858000"/>
              <a:gd name="connsiteX46" fmla="*/ 3343303 w 7476877"/>
              <a:gd name="connsiteY46" fmla="*/ 6858000 h 6858000"/>
              <a:gd name="connsiteX47" fmla="*/ 3297958 w 7476877"/>
              <a:gd name="connsiteY47" fmla="*/ 6778065 h 6858000"/>
              <a:gd name="connsiteX48" fmla="*/ 1841286 w 7476877"/>
              <a:gd name="connsiteY48" fmla="*/ 4210218 h 6858000"/>
              <a:gd name="connsiteX49" fmla="*/ 1841286 w 7476877"/>
              <a:gd name="connsiteY49" fmla="*/ 3515516 h 6858000"/>
              <a:gd name="connsiteX50" fmla="*/ 2556859 w 7476877"/>
              <a:gd name="connsiteY50" fmla="*/ 2254092 h 6858000"/>
              <a:gd name="connsiteX51" fmla="*/ 2617166 w 7476877"/>
              <a:gd name="connsiteY51" fmla="*/ 2147787 h 6858000"/>
              <a:gd name="connsiteX52" fmla="*/ 2615044 w 7476877"/>
              <a:gd name="connsiteY52" fmla="*/ 2146880 h 6858000"/>
              <a:gd name="connsiteX53" fmla="*/ 2508620 w 7476877"/>
              <a:gd name="connsiteY53" fmla="*/ 2037473 h 6858000"/>
              <a:gd name="connsiteX54" fmla="*/ 1699276 w 7476877"/>
              <a:gd name="connsiteY54" fmla="*/ 610749 h 6858000"/>
              <a:gd name="connsiteX55" fmla="*/ 1699276 w 7476877"/>
              <a:gd name="connsiteY55" fmla="*/ 319000 h 6858000"/>
              <a:gd name="connsiteX56" fmla="*/ 1843322 w 7476877"/>
              <a:gd name="connsiteY56" fmla="*/ 6507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7476877" h="6858000">
                <a:moveTo>
                  <a:pt x="637332" y="4332728"/>
                </a:moveTo>
                <a:cubicBezTo>
                  <a:pt x="637332" y="4332728"/>
                  <a:pt x="637332" y="4332728"/>
                  <a:pt x="1576347" y="4332728"/>
                </a:cubicBezTo>
                <a:cubicBezTo>
                  <a:pt x="1635163" y="4332728"/>
                  <a:pt x="1691949" y="4365681"/>
                  <a:pt x="1720345" y="4419228"/>
                </a:cubicBezTo>
                <a:cubicBezTo>
                  <a:pt x="1720345" y="4419228"/>
                  <a:pt x="1720345" y="4419228"/>
                  <a:pt x="2190864" y="5245095"/>
                </a:cubicBezTo>
                <a:cubicBezTo>
                  <a:pt x="2221287" y="5296583"/>
                  <a:pt x="2221287" y="5362488"/>
                  <a:pt x="2190864" y="5413976"/>
                </a:cubicBezTo>
                <a:cubicBezTo>
                  <a:pt x="2190864" y="5413976"/>
                  <a:pt x="2190864" y="5413976"/>
                  <a:pt x="1720345" y="6239844"/>
                </a:cubicBezTo>
                <a:cubicBezTo>
                  <a:pt x="1691949" y="6293391"/>
                  <a:pt x="1635163" y="6326343"/>
                  <a:pt x="1576347" y="6326343"/>
                </a:cubicBezTo>
                <a:cubicBezTo>
                  <a:pt x="1576347" y="6326343"/>
                  <a:pt x="1576347" y="6326343"/>
                  <a:pt x="637332" y="6326343"/>
                </a:cubicBezTo>
                <a:cubicBezTo>
                  <a:pt x="576490" y="6326343"/>
                  <a:pt x="521732" y="6293391"/>
                  <a:pt x="491309" y="6239844"/>
                </a:cubicBezTo>
                <a:cubicBezTo>
                  <a:pt x="491309" y="6239844"/>
                  <a:pt x="491309" y="6239844"/>
                  <a:pt x="22817" y="5413976"/>
                </a:cubicBezTo>
                <a:cubicBezTo>
                  <a:pt x="-7605" y="5362488"/>
                  <a:pt x="-7605" y="5296583"/>
                  <a:pt x="22817" y="5245095"/>
                </a:cubicBezTo>
                <a:cubicBezTo>
                  <a:pt x="22817" y="5245095"/>
                  <a:pt x="22817" y="5245095"/>
                  <a:pt x="491309" y="4419228"/>
                </a:cubicBezTo>
                <a:cubicBezTo>
                  <a:pt x="521732" y="4365681"/>
                  <a:pt x="576490" y="4332728"/>
                  <a:pt x="637332" y="4332728"/>
                </a:cubicBezTo>
                <a:close/>
                <a:moveTo>
                  <a:pt x="3853980" y="0"/>
                </a:moveTo>
                <a:lnTo>
                  <a:pt x="5043644" y="0"/>
                </a:lnTo>
                <a:lnTo>
                  <a:pt x="5083740" y="70378"/>
                </a:lnTo>
                <a:cubicBezTo>
                  <a:pt x="5127533" y="147245"/>
                  <a:pt x="5174639" y="229925"/>
                  <a:pt x="5225307" y="318859"/>
                </a:cubicBezTo>
                <a:cubicBezTo>
                  <a:pt x="5271897" y="397715"/>
                  <a:pt x="5271897" y="498649"/>
                  <a:pt x="5225307" y="577503"/>
                </a:cubicBezTo>
                <a:cubicBezTo>
                  <a:pt x="5225307" y="577503"/>
                  <a:pt x="5225307" y="577503"/>
                  <a:pt x="4504695" y="1842337"/>
                </a:cubicBezTo>
                <a:cubicBezTo>
                  <a:pt x="4461209" y="1924345"/>
                  <a:pt x="4374239" y="1974811"/>
                  <a:pt x="4284162" y="1974811"/>
                </a:cubicBezTo>
                <a:cubicBezTo>
                  <a:pt x="4284162" y="1974811"/>
                  <a:pt x="4284162" y="1974811"/>
                  <a:pt x="2846045" y="1974811"/>
                </a:cubicBezTo>
                <a:cubicBezTo>
                  <a:pt x="2822750" y="1974811"/>
                  <a:pt x="2800035" y="1971656"/>
                  <a:pt x="2778342" y="1965645"/>
                </a:cubicBezTo>
                <a:lnTo>
                  <a:pt x="2731777" y="1945746"/>
                </a:lnTo>
                <a:lnTo>
                  <a:pt x="2760233" y="1895581"/>
                </a:lnTo>
                <a:cubicBezTo>
                  <a:pt x="3017539" y="1441999"/>
                  <a:pt x="3346890" y="861413"/>
                  <a:pt x="3768459" y="118263"/>
                </a:cubicBezTo>
                <a:cubicBezTo>
                  <a:pt x="3784101" y="90729"/>
                  <a:pt x="3801308" y="64519"/>
                  <a:pt x="3819932" y="39732"/>
                </a:cubicBezTo>
                <a:close/>
                <a:moveTo>
                  <a:pt x="1880237" y="0"/>
                </a:moveTo>
                <a:lnTo>
                  <a:pt x="2102124" y="0"/>
                </a:lnTo>
                <a:lnTo>
                  <a:pt x="2086946" y="26756"/>
                </a:lnTo>
                <a:cubicBezTo>
                  <a:pt x="1911773" y="335552"/>
                  <a:pt x="1911773" y="335552"/>
                  <a:pt x="1911773" y="335552"/>
                </a:cubicBezTo>
                <a:cubicBezTo>
                  <a:pt x="1865182" y="414408"/>
                  <a:pt x="1865182" y="515344"/>
                  <a:pt x="1911773" y="594199"/>
                </a:cubicBezTo>
                <a:cubicBezTo>
                  <a:pt x="2629280" y="1859030"/>
                  <a:pt x="2629280" y="1859030"/>
                  <a:pt x="2629280" y="1859030"/>
                </a:cubicBezTo>
                <a:cubicBezTo>
                  <a:pt x="2652576" y="1900035"/>
                  <a:pt x="2685189" y="1933154"/>
                  <a:pt x="2723627" y="1956020"/>
                </a:cubicBezTo>
                <a:lnTo>
                  <a:pt x="2734544" y="1960685"/>
                </a:lnTo>
                <a:lnTo>
                  <a:pt x="2676021" y="2063851"/>
                </a:lnTo>
                <a:lnTo>
                  <a:pt x="2632495" y="2140578"/>
                </a:lnTo>
                <a:lnTo>
                  <a:pt x="2677641" y="2159871"/>
                </a:lnTo>
                <a:cubicBezTo>
                  <a:pt x="2702113" y="2166652"/>
                  <a:pt x="2727732" y="2170210"/>
                  <a:pt x="2754009" y="2170210"/>
                </a:cubicBezTo>
                <a:cubicBezTo>
                  <a:pt x="4376198" y="2170210"/>
                  <a:pt x="4376198" y="2170210"/>
                  <a:pt x="4376198" y="2170210"/>
                </a:cubicBezTo>
                <a:cubicBezTo>
                  <a:pt x="4477805" y="2170210"/>
                  <a:pt x="4575904" y="2113286"/>
                  <a:pt x="4624956" y="2020780"/>
                </a:cubicBezTo>
                <a:cubicBezTo>
                  <a:pt x="5437803" y="594055"/>
                  <a:pt x="5437803" y="594055"/>
                  <a:pt x="5437803" y="594055"/>
                </a:cubicBezTo>
                <a:cubicBezTo>
                  <a:pt x="5490358" y="505109"/>
                  <a:pt x="5490358" y="391256"/>
                  <a:pt x="5437803" y="302307"/>
                </a:cubicBezTo>
                <a:cubicBezTo>
                  <a:pt x="5387000" y="213137"/>
                  <a:pt x="5339373" y="129540"/>
                  <a:pt x="5294722" y="51168"/>
                </a:cubicBezTo>
                <a:lnTo>
                  <a:pt x="5265570" y="0"/>
                </a:lnTo>
                <a:lnTo>
                  <a:pt x="7476877" y="0"/>
                </a:lnTo>
                <a:lnTo>
                  <a:pt x="7476877" y="6858000"/>
                </a:lnTo>
                <a:lnTo>
                  <a:pt x="3343303" y="6858000"/>
                </a:lnTo>
                <a:lnTo>
                  <a:pt x="3297958" y="6778065"/>
                </a:lnTo>
                <a:cubicBezTo>
                  <a:pt x="3015657" y="6280421"/>
                  <a:pt x="2563976" y="5484189"/>
                  <a:pt x="1841286" y="4210218"/>
                </a:cubicBezTo>
                <a:cubicBezTo>
                  <a:pt x="1716144" y="3998418"/>
                  <a:pt x="1716144" y="3727316"/>
                  <a:pt x="1841286" y="3515516"/>
                </a:cubicBezTo>
                <a:cubicBezTo>
                  <a:pt x="1841286" y="3515516"/>
                  <a:pt x="1841286" y="3515516"/>
                  <a:pt x="2556859" y="2254092"/>
                </a:cubicBezTo>
                <a:lnTo>
                  <a:pt x="2617166" y="2147787"/>
                </a:lnTo>
                <a:lnTo>
                  <a:pt x="2615044" y="2146880"/>
                </a:lnTo>
                <a:cubicBezTo>
                  <a:pt x="2571686" y="2121084"/>
                  <a:pt x="2534897" y="2083728"/>
                  <a:pt x="2508620" y="2037473"/>
                </a:cubicBezTo>
                <a:cubicBezTo>
                  <a:pt x="2508620" y="2037473"/>
                  <a:pt x="2508620" y="2037473"/>
                  <a:pt x="1699276" y="610749"/>
                </a:cubicBezTo>
                <a:cubicBezTo>
                  <a:pt x="1646720" y="521803"/>
                  <a:pt x="1646720" y="407950"/>
                  <a:pt x="1699276" y="319000"/>
                </a:cubicBezTo>
                <a:cubicBezTo>
                  <a:pt x="1699276" y="319000"/>
                  <a:pt x="1699276" y="319000"/>
                  <a:pt x="1843322" y="65075"/>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6D76C59-E2A6-D886-3B17-489A5D3C7FE4}"/>
              </a:ext>
            </a:extLst>
          </p:cNvPr>
          <p:cNvSpPr>
            <a:spLocks noGrp="1"/>
          </p:cNvSpPr>
          <p:nvPr>
            <p:ph type="title"/>
          </p:nvPr>
        </p:nvSpPr>
        <p:spPr>
          <a:xfrm>
            <a:off x="2867408" y="470772"/>
            <a:ext cx="6457183" cy="2274388"/>
          </a:xfrm>
        </p:spPr>
        <p:txBody>
          <a:bodyPr vert="horz" lIns="91440" tIns="45720" rIns="91440" bIns="45720" rtlCol="0" anchor="t">
            <a:normAutofit/>
          </a:bodyPr>
          <a:lstStyle/>
          <a:p>
            <a:pPr algn="l">
              <a:lnSpc>
                <a:spcPct val="90000"/>
              </a:lnSpc>
            </a:pPr>
            <a:r>
              <a:rPr lang="en-US" sz="7200" kern="1200" dirty="0">
                <a:solidFill>
                  <a:schemeClr val="tx1"/>
                </a:solidFill>
                <a:latin typeface="+mj-lt"/>
                <a:ea typeface="+mj-ea"/>
                <a:cs typeface="+mj-cs"/>
              </a:rPr>
              <a:t>References </a:t>
            </a:r>
          </a:p>
        </p:txBody>
      </p:sp>
      <p:grpSp>
        <p:nvGrpSpPr>
          <p:cNvPr id="11" name="Group 10">
            <a:extLst>
              <a:ext uri="{FF2B5EF4-FFF2-40B4-BE49-F238E27FC236}">
                <a16:creationId xmlns:a16="http://schemas.microsoft.com/office/drawing/2014/main" id="{64B93721-934F-4F1E-A868-0B2BA110D3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1960" y="561256"/>
            <a:ext cx="1128382" cy="847206"/>
            <a:chOff x="7393391" y="1075612"/>
            <a:chExt cx="1128382" cy="847206"/>
          </a:xfrm>
        </p:grpSpPr>
        <p:sp>
          <p:nvSpPr>
            <p:cNvPr id="12" name="Freeform 5">
              <a:extLst>
                <a:ext uri="{FF2B5EF4-FFF2-40B4-BE49-F238E27FC236}">
                  <a16:creationId xmlns:a16="http://schemas.microsoft.com/office/drawing/2014/main" id="{99494AF8-52DE-4016-B1B9-5D16974BAE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393391" y="1327438"/>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3" name="Freeform 5">
              <a:extLst>
                <a:ext uri="{FF2B5EF4-FFF2-40B4-BE49-F238E27FC236}">
                  <a16:creationId xmlns:a16="http://schemas.microsoft.com/office/drawing/2014/main" id="{C27115E3-8DBD-460F-8EAD-44E1261741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1281" y="1075612"/>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6" name="TextBox 5">
            <a:extLst>
              <a:ext uri="{FF2B5EF4-FFF2-40B4-BE49-F238E27FC236}">
                <a16:creationId xmlns:a16="http://schemas.microsoft.com/office/drawing/2014/main" id="{43FD3D11-FD6D-83E7-6CB5-2D762A1FEFCE}"/>
              </a:ext>
            </a:extLst>
          </p:cNvPr>
          <p:cNvSpPr txBox="1"/>
          <p:nvPr/>
        </p:nvSpPr>
        <p:spPr>
          <a:xfrm>
            <a:off x="1515867" y="2106087"/>
            <a:ext cx="6937695" cy="369332"/>
          </a:xfrm>
          <a:prstGeom prst="rect">
            <a:avLst/>
          </a:prstGeom>
          <a:noFill/>
        </p:spPr>
        <p:txBody>
          <a:bodyPr wrap="square" rtlCol="0">
            <a:spAutoFit/>
          </a:bodyPr>
          <a:lstStyle/>
          <a:p>
            <a:pPr algn="ctr"/>
            <a:r>
              <a:rPr lang="en-US" dirty="0"/>
              <a:t>Site: https://bradysisk.github.io/</a:t>
            </a:r>
          </a:p>
        </p:txBody>
      </p:sp>
    </p:spTree>
    <p:extLst>
      <p:ext uri="{BB962C8B-B14F-4D97-AF65-F5344CB8AC3E}">
        <p14:creationId xmlns:p14="http://schemas.microsoft.com/office/powerpoint/2010/main" val="32243217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D20AEB5B-DFC7-42B4-9FAA-6B95E01D0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5124" y="0"/>
            <a:ext cx="7476877" cy="6858000"/>
          </a:xfrm>
          <a:custGeom>
            <a:avLst/>
            <a:gdLst>
              <a:gd name="connsiteX0" fmla="*/ 637332 w 7476877"/>
              <a:gd name="connsiteY0" fmla="*/ 4332728 h 6858000"/>
              <a:gd name="connsiteX1" fmla="*/ 1576347 w 7476877"/>
              <a:gd name="connsiteY1" fmla="*/ 4332728 h 6858000"/>
              <a:gd name="connsiteX2" fmla="*/ 1720345 w 7476877"/>
              <a:gd name="connsiteY2" fmla="*/ 4419228 h 6858000"/>
              <a:gd name="connsiteX3" fmla="*/ 2190864 w 7476877"/>
              <a:gd name="connsiteY3" fmla="*/ 5245095 h 6858000"/>
              <a:gd name="connsiteX4" fmla="*/ 2190864 w 7476877"/>
              <a:gd name="connsiteY4" fmla="*/ 5413976 h 6858000"/>
              <a:gd name="connsiteX5" fmla="*/ 1720345 w 7476877"/>
              <a:gd name="connsiteY5" fmla="*/ 6239844 h 6858000"/>
              <a:gd name="connsiteX6" fmla="*/ 1576347 w 7476877"/>
              <a:gd name="connsiteY6" fmla="*/ 6326343 h 6858000"/>
              <a:gd name="connsiteX7" fmla="*/ 637332 w 7476877"/>
              <a:gd name="connsiteY7" fmla="*/ 6326343 h 6858000"/>
              <a:gd name="connsiteX8" fmla="*/ 491309 w 7476877"/>
              <a:gd name="connsiteY8" fmla="*/ 6239844 h 6858000"/>
              <a:gd name="connsiteX9" fmla="*/ 22817 w 7476877"/>
              <a:gd name="connsiteY9" fmla="*/ 5413976 h 6858000"/>
              <a:gd name="connsiteX10" fmla="*/ 22817 w 7476877"/>
              <a:gd name="connsiteY10" fmla="*/ 5245095 h 6858000"/>
              <a:gd name="connsiteX11" fmla="*/ 491309 w 7476877"/>
              <a:gd name="connsiteY11" fmla="*/ 4419228 h 6858000"/>
              <a:gd name="connsiteX12" fmla="*/ 637332 w 7476877"/>
              <a:gd name="connsiteY12" fmla="*/ 4332728 h 6858000"/>
              <a:gd name="connsiteX13" fmla="*/ 3853980 w 7476877"/>
              <a:gd name="connsiteY13" fmla="*/ 0 h 6858000"/>
              <a:gd name="connsiteX14" fmla="*/ 5043644 w 7476877"/>
              <a:gd name="connsiteY14" fmla="*/ 0 h 6858000"/>
              <a:gd name="connsiteX15" fmla="*/ 5083740 w 7476877"/>
              <a:gd name="connsiteY15" fmla="*/ 70378 h 6858000"/>
              <a:gd name="connsiteX16" fmla="*/ 5225307 w 7476877"/>
              <a:gd name="connsiteY16" fmla="*/ 318859 h 6858000"/>
              <a:gd name="connsiteX17" fmla="*/ 5225307 w 7476877"/>
              <a:gd name="connsiteY17" fmla="*/ 577503 h 6858000"/>
              <a:gd name="connsiteX18" fmla="*/ 4504695 w 7476877"/>
              <a:gd name="connsiteY18" fmla="*/ 1842337 h 6858000"/>
              <a:gd name="connsiteX19" fmla="*/ 4284162 w 7476877"/>
              <a:gd name="connsiteY19" fmla="*/ 1974811 h 6858000"/>
              <a:gd name="connsiteX20" fmla="*/ 2846045 w 7476877"/>
              <a:gd name="connsiteY20" fmla="*/ 1974811 h 6858000"/>
              <a:gd name="connsiteX21" fmla="*/ 2778342 w 7476877"/>
              <a:gd name="connsiteY21" fmla="*/ 1965645 h 6858000"/>
              <a:gd name="connsiteX22" fmla="*/ 2731777 w 7476877"/>
              <a:gd name="connsiteY22" fmla="*/ 1945746 h 6858000"/>
              <a:gd name="connsiteX23" fmla="*/ 2760233 w 7476877"/>
              <a:gd name="connsiteY23" fmla="*/ 1895581 h 6858000"/>
              <a:gd name="connsiteX24" fmla="*/ 3768459 w 7476877"/>
              <a:gd name="connsiteY24" fmla="*/ 118263 h 6858000"/>
              <a:gd name="connsiteX25" fmla="*/ 3819932 w 7476877"/>
              <a:gd name="connsiteY25" fmla="*/ 39732 h 6858000"/>
              <a:gd name="connsiteX26" fmla="*/ 1880237 w 7476877"/>
              <a:gd name="connsiteY26" fmla="*/ 0 h 6858000"/>
              <a:gd name="connsiteX27" fmla="*/ 2102124 w 7476877"/>
              <a:gd name="connsiteY27" fmla="*/ 0 h 6858000"/>
              <a:gd name="connsiteX28" fmla="*/ 2086946 w 7476877"/>
              <a:gd name="connsiteY28" fmla="*/ 26756 h 6858000"/>
              <a:gd name="connsiteX29" fmla="*/ 1911773 w 7476877"/>
              <a:gd name="connsiteY29" fmla="*/ 335552 h 6858000"/>
              <a:gd name="connsiteX30" fmla="*/ 1911773 w 7476877"/>
              <a:gd name="connsiteY30" fmla="*/ 594199 h 6858000"/>
              <a:gd name="connsiteX31" fmla="*/ 2629280 w 7476877"/>
              <a:gd name="connsiteY31" fmla="*/ 1859030 h 6858000"/>
              <a:gd name="connsiteX32" fmla="*/ 2723627 w 7476877"/>
              <a:gd name="connsiteY32" fmla="*/ 1956020 h 6858000"/>
              <a:gd name="connsiteX33" fmla="*/ 2734544 w 7476877"/>
              <a:gd name="connsiteY33" fmla="*/ 1960685 h 6858000"/>
              <a:gd name="connsiteX34" fmla="*/ 2676021 w 7476877"/>
              <a:gd name="connsiteY34" fmla="*/ 2063851 h 6858000"/>
              <a:gd name="connsiteX35" fmla="*/ 2632495 w 7476877"/>
              <a:gd name="connsiteY35" fmla="*/ 2140578 h 6858000"/>
              <a:gd name="connsiteX36" fmla="*/ 2677641 w 7476877"/>
              <a:gd name="connsiteY36" fmla="*/ 2159871 h 6858000"/>
              <a:gd name="connsiteX37" fmla="*/ 2754009 w 7476877"/>
              <a:gd name="connsiteY37" fmla="*/ 2170210 h 6858000"/>
              <a:gd name="connsiteX38" fmla="*/ 4376198 w 7476877"/>
              <a:gd name="connsiteY38" fmla="*/ 2170210 h 6858000"/>
              <a:gd name="connsiteX39" fmla="*/ 4624956 w 7476877"/>
              <a:gd name="connsiteY39" fmla="*/ 2020780 h 6858000"/>
              <a:gd name="connsiteX40" fmla="*/ 5437803 w 7476877"/>
              <a:gd name="connsiteY40" fmla="*/ 594055 h 6858000"/>
              <a:gd name="connsiteX41" fmla="*/ 5437803 w 7476877"/>
              <a:gd name="connsiteY41" fmla="*/ 302307 h 6858000"/>
              <a:gd name="connsiteX42" fmla="*/ 5294722 w 7476877"/>
              <a:gd name="connsiteY42" fmla="*/ 51168 h 6858000"/>
              <a:gd name="connsiteX43" fmla="*/ 5265570 w 7476877"/>
              <a:gd name="connsiteY43" fmla="*/ 0 h 6858000"/>
              <a:gd name="connsiteX44" fmla="*/ 7476877 w 7476877"/>
              <a:gd name="connsiteY44" fmla="*/ 0 h 6858000"/>
              <a:gd name="connsiteX45" fmla="*/ 7476877 w 7476877"/>
              <a:gd name="connsiteY45" fmla="*/ 6858000 h 6858000"/>
              <a:gd name="connsiteX46" fmla="*/ 3343303 w 7476877"/>
              <a:gd name="connsiteY46" fmla="*/ 6858000 h 6858000"/>
              <a:gd name="connsiteX47" fmla="*/ 3297958 w 7476877"/>
              <a:gd name="connsiteY47" fmla="*/ 6778065 h 6858000"/>
              <a:gd name="connsiteX48" fmla="*/ 1841286 w 7476877"/>
              <a:gd name="connsiteY48" fmla="*/ 4210218 h 6858000"/>
              <a:gd name="connsiteX49" fmla="*/ 1841286 w 7476877"/>
              <a:gd name="connsiteY49" fmla="*/ 3515516 h 6858000"/>
              <a:gd name="connsiteX50" fmla="*/ 2556859 w 7476877"/>
              <a:gd name="connsiteY50" fmla="*/ 2254092 h 6858000"/>
              <a:gd name="connsiteX51" fmla="*/ 2617166 w 7476877"/>
              <a:gd name="connsiteY51" fmla="*/ 2147787 h 6858000"/>
              <a:gd name="connsiteX52" fmla="*/ 2615044 w 7476877"/>
              <a:gd name="connsiteY52" fmla="*/ 2146880 h 6858000"/>
              <a:gd name="connsiteX53" fmla="*/ 2508620 w 7476877"/>
              <a:gd name="connsiteY53" fmla="*/ 2037473 h 6858000"/>
              <a:gd name="connsiteX54" fmla="*/ 1699276 w 7476877"/>
              <a:gd name="connsiteY54" fmla="*/ 610749 h 6858000"/>
              <a:gd name="connsiteX55" fmla="*/ 1699276 w 7476877"/>
              <a:gd name="connsiteY55" fmla="*/ 319000 h 6858000"/>
              <a:gd name="connsiteX56" fmla="*/ 1843322 w 7476877"/>
              <a:gd name="connsiteY56" fmla="*/ 6507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7476877" h="6858000">
                <a:moveTo>
                  <a:pt x="637332" y="4332728"/>
                </a:moveTo>
                <a:cubicBezTo>
                  <a:pt x="637332" y="4332728"/>
                  <a:pt x="637332" y="4332728"/>
                  <a:pt x="1576347" y="4332728"/>
                </a:cubicBezTo>
                <a:cubicBezTo>
                  <a:pt x="1635163" y="4332728"/>
                  <a:pt x="1691949" y="4365681"/>
                  <a:pt x="1720345" y="4419228"/>
                </a:cubicBezTo>
                <a:cubicBezTo>
                  <a:pt x="1720345" y="4419228"/>
                  <a:pt x="1720345" y="4419228"/>
                  <a:pt x="2190864" y="5245095"/>
                </a:cubicBezTo>
                <a:cubicBezTo>
                  <a:pt x="2221287" y="5296583"/>
                  <a:pt x="2221287" y="5362488"/>
                  <a:pt x="2190864" y="5413976"/>
                </a:cubicBezTo>
                <a:cubicBezTo>
                  <a:pt x="2190864" y="5413976"/>
                  <a:pt x="2190864" y="5413976"/>
                  <a:pt x="1720345" y="6239844"/>
                </a:cubicBezTo>
                <a:cubicBezTo>
                  <a:pt x="1691949" y="6293391"/>
                  <a:pt x="1635163" y="6326343"/>
                  <a:pt x="1576347" y="6326343"/>
                </a:cubicBezTo>
                <a:cubicBezTo>
                  <a:pt x="1576347" y="6326343"/>
                  <a:pt x="1576347" y="6326343"/>
                  <a:pt x="637332" y="6326343"/>
                </a:cubicBezTo>
                <a:cubicBezTo>
                  <a:pt x="576490" y="6326343"/>
                  <a:pt x="521732" y="6293391"/>
                  <a:pt x="491309" y="6239844"/>
                </a:cubicBezTo>
                <a:cubicBezTo>
                  <a:pt x="491309" y="6239844"/>
                  <a:pt x="491309" y="6239844"/>
                  <a:pt x="22817" y="5413976"/>
                </a:cubicBezTo>
                <a:cubicBezTo>
                  <a:pt x="-7605" y="5362488"/>
                  <a:pt x="-7605" y="5296583"/>
                  <a:pt x="22817" y="5245095"/>
                </a:cubicBezTo>
                <a:cubicBezTo>
                  <a:pt x="22817" y="5245095"/>
                  <a:pt x="22817" y="5245095"/>
                  <a:pt x="491309" y="4419228"/>
                </a:cubicBezTo>
                <a:cubicBezTo>
                  <a:pt x="521732" y="4365681"/>
                  <a:pt x="576490" y="4332728"/>
                  <a:pt x="637332" y="4332728"/>
                </a:cubicBezTo>
                <a:close/>
                <a:moveTo>
                  <a:pt x="3853980" y="0"/>
                </a:moveTo>
                <a:lnTo>
                  <a:pt x="5043644" y="0"/>
                </a:lnTo>
                <a:lnTo>
                  <a:pt x="5083740" y="70378"/>
                </a:lnTo>
                <a:cubicBezTo>
                  <a:pt x="5127533" y="147245"/>
                  <a:pt x="5174639" y="229925"/>
                  <a:pt x="5225307" y="318859"/>
                </a:cubicBezTo>
                <a:cubicBezTo>
                  <a:pt x="5271897" y="397715"/>
                  <a:pt x="5271897" y="498649"/>
                  <a:pt x="5225307" y="577503"/>
                </a:cubicBezTo>
                <a:cubicBezTo>
                  <a:pt x="5225307" y="577503"/>
                  <a:pt x="5225307" y="577503"/>
                  <a:pt x="4504695" y="1842337"/>
                </a:cubicBezTo>
                <a:cubicBezTo>
                  <a:pt x="4461209" y="1924345"/>
                  <a:pt x="4374239" y="1974811"/>
                  <a:pt x="4284162" y="1974811"/>
                </a:cubicBezTo>
                <a:cubicBezTo>
                  <a:pt x="4284162" y="1974811"/>
                  <a:pt x="4284162" y="1974811"/>
                  <a:pt x="2846045" y="1974811"/>
                </a:cubicBezTo>
                <a:cubicBezTo>
                  <a:pt x="2822750" y="1974811"/>
                  <a:pt x="2800035" y="1971656"/>
                  <a:pt x="2778342" y="1965645"/>
                </a:cubicBezTo>
                <a:lnTo>
                  <a:pt x="2731777" y="1945746"/>
                </a:lnTo>
                <a:lnTo>
                  <a:pt x="2760233" y="1895581"/>
                </a:lnTo>
                <a:cubicBezTo>
                  <a:pt x="3017539" y="1441999"/>
                  <a:pt x="3346890" y="861413"/>
                  <a:pt x="3768459" y="118263"/>
                </a:cubicBezTo>
                <a:cubicBezTo>
                  <a:pt x="3784101" y="90729"/>
                  <a:pt x="3801308" y="64519"/>
                  <a:pt x="3819932" y="39732"/>
                </a:cubicBezTo>
                <a:close/>
                <a:moveTo>
                  <a:pt x="1880237" y="0"/>
                </a:moveTo>
                <a:lnTo>
                  <a:pt x="2102124" y="0"/>
                </a:lnTo>
                <a:lnTo>
                  <a:pt x="2086946" y="26756"/>
                </a:lnTo>
                <a:cubicBezTo>
                  <a:pt x="1911773" y="335552"/>
                  <a:pt x="1911773" y="335552"/>
                  <a:pt x="1911773" y="335552"/>
                </a:cubicBezTo>
                <a:cubicBezTo>
                  <a:pt x="1865182" y="414408"/>
                  <a:pt x="1865182" y="515344"/>
                  <a:pt x="1911773" y="594199"/>
                </a:cubicBezTo>
                <a:cubicBezTo>
                  <a:pt x="2629280" y="1859030"/>
                  <a:pt x="2629280" y="1859030"/>
                  <a:pt x="2629280" y="1859030"/>
                </a:cubicBezTo>
                <a:cubicBezTo>
                  <a:pt x="2652576" y="1900035"/>
                  <a:pt x="2685189" y="1933154"/>
                  <a:pt x="2723627" y="1956020"/>
                </a:cubicBezTo>
                <a:lnTo>
                  <a:pt x="2734544" y="1960685"/>
                </a:lnTo>
                <a:lnTo>
                  <a:pt x="2676021" y="2063851"/>
                </a:lnTo>
                <a:lnTo>
                  <a:pt x="2632495" y="2140578"/>
                </a:lnTo>
                <a:lnTo>
                  <a:pt x="2677641" y="2159871"/>
                </a:lnTo>
                <a:cubicBezTo>
                  <a:pt x="2702113" y="2166652"/>
                  <a:pt x="2727732" y="2170210"/>
                  <a:pt x="2754009" y="2170210"/>
                </a:cubicBezTo>
                <a:cubicBezTo>
                  <a:pt x="4376198" y="2170210"/>
                  <a:pt x="4376198" y="2170210"/>
                  <a:pt x="4376198" y="2170210"/>
                </a:cubicBezTo>
                <a:cubicBezTo>
                  <a:pt x="4477805" y="2170210"/>
                  <a:pt x="4575904" y="2113286"/>
                  <a:pt x="4624956" y="2020780"/>
                </a:cubicBezTo>
                <a:cubicBezTo>
                  <a:pt x="5437803" y="594055"/>
                  <a:pt x="5437803" y="594055"/>
                  <a:pt x="5437803" y="594055"/>
                </a:cubicBezTo>
                <a:cubicBezTo>
                  <a:pt x="5490358" y="505109"/>
                  <a:pt x="5490358" y="391256"/>
                  <a:pt x="5437803" y="302307"/>
                </a:cubicBezTo>
                <a:cubicBezTo>
                  <a:pt x="5387000" y="213137"/>
                  <a:pt x="5339373" y="129540"/>
                  <a:pt x="5294722" y="51168"/>
                </a:cubicBezTo>
                <a:lnTo>
                  <a:pt x="5265570" y="0"/>
                </a:lnTo>
                <a:lnTo>
                  <a:pt x="7476877" y="0"/>
                </a:lnTo>
                <a:lnTo>
                  <a:pt x="7476877" y="6858000"/>
                </a:lnTo>
                <a:lnTo>
                  <a:pt x="3343303" y="6858000"/>
                </a:lnTo>
                <a:lnTo>
                  <a:pt x="3297958" y="6778065"/>
                </a:lnTo>
                <a:cubicBezTo>
                  <a:pt x="3015657" y="6280421"/>
                  <a:pt x="2563976" y="5484189"/>
                  <a:pt x="1841286" y="4210218"/>
                </a:cubicBezTo>
                <a:cubicBezTo>
                  <a:pt x="1716144" y="3998418"/>
                  <a:pt x="1716144" y="3727316"/>
                  <a:pt x="1841286" y="3515516"/>
                </a:cubicBezTo>
                <a:cubicBezTo>
                  <a:pt x="1841286" y="3515516"/>
                  <a:pt x="1841286" y="3515516"/>
                  <a:pt x="2556859" y="2254092"/>
                </a:cubicBezTo>
                <a:lnTo>
                  <a:pt x="2617166" y="2147787"/>
                </a:lnTo>
                <a:lnTo>
                  <a:pt x="2615044" y="2146880"/>
                </a:lnTo>
                <a:cubicBezTo>
                  <a:pt x="2571686" y="2121084"/>
                  <a:pt x="2534897" y="2083728"/>
                  <a:pt x="2508620" y="2037473"/>
                </a:cubicBezTo>
                <a:cubicBezTo>
                  <a:pt x="2508620" y="2037473"/>
                  <a:pt x="2508620" y="2037473"/>
                  <a:pt x="1699276" y="610749"/>
                </a:cubicBezTo>
                <a:cubicBezTo>
                  <a:pt x="1646720" y="521803"/>
                  <a:pt x="1646720" y="407950"/>
                  <a:pt x="1699276" y="319000"/>
                </a:cubicBezTo>
                <a:cubicBezTo>
                  <a:pt x="1699276" y="319000"/>
                  <a:pt x="1699276" y="319000"/>
                  <a:pt x="1843322" y="65075"/>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6D76C59-E2A6-D886-3B17-489A5D3C7FE4}"/>
              </a:ext>
            </a:extLst>
          </p:cNvPr>
          <p:cNvSpPr>
            <a:spLocks noGrp="1"/>
          </p:cNvSpPr>
          <p:nvPr>
            <p:ph type="title"/>
          </p:nvPr>
        </p:nvSpPr>
        <p:spPr>
          <a:xfrm>
            <a:off x="3056874" y="271268"/>
            <a:ext cx="6457183" cy="2274388"/>
          </a:xfrm>
        </p:spPr>
        <p:txBody>
          <a:bodyPr vert="horz" lIns="91440" tIns="45720" rIns="91440" bIns="45720" rtlCol="0" anchor="t">
            <a:normAutofit/>
          </a:bodyPr>
          <a:lstStyle/>
          <a:p>
            <a:pPr algn="l">
              <a:lnSpc>
                <a:spcPct val="90000"/>
              </a:lnSpc>
            </a:pPr>
            <a:r>
              <a:rPr lang="en-US" sz="7200" kern="1200" dirty="0">
                <a:solidFill>
                  <a:schemeClr val="tx1"/>
                </a:solidFill>
                <a:latin typeface="+mj-lt"/>
                <a:ea typeface="+mj-ea"/>
                <a:cs typeface="+mj-cs"/>
              </a:rPr>
              <a:t>conclusion</a:t>
            </a:r>
          </a:p>
        </p:txBody>
      </p:sp>
      <p:grpSp>
        <p:nvGrpSpPr>
          <p:cNvPr id="11" name="Group 10">
            <a:extLst>
              <a:ext uri="{FF2B5EF4-FFF2-40B4-BE49-F238E27FC236}">
                <a16:creationId xmlns:a16="http://schemas.microsoft.com/office/drawing/2014/main" id="{64B93721-934F-4F1E-A868-0B2BA110D3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1960" y="561256"/>
            <a:ext cx="1128382" cy="847206"/>
            <a:chOff x="7393391" y="1075612"/>
            <a:chExt cx="1128382" cy="847206"/>
          </a:xfrm>
        </p:grpSpPr>
        <p:sp>
          <p:nvSpPr>
            <p:cNvPr id="12" name="Freeform 5">
              <a:extLst>
                <a:ext uri="{FF2B5EF4-FFF2-40B4-BE49-F238E27FC236}">
                  <a16:creationId xmlns:a16="http://schemas.microsoft.com/office/drawing/2014/main" id="{99494AF8-52DE-4016-B1B9-5D16974BAE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393391" y="1327438"/>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3" name="Freeform 5">
              <a:extLst>
                <a:ext uri="{FF2B5EF4-FFF2-40B4-BE49-F238E27FC236}">
                  <a16:creationId xmlns:a16="http://schemas.microsoft.com/office/drawing/2014/main" id="{C27115E3-8DBD-460F-8EAD-44E1261741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1281" y="1075612"/>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3" name="TextBox 2">
            <a:extLst>
              <a:ext uri="{FF2B5EF4-FFF2-40B4-BE49-F238E27FC236}">
                <a16:creationId xmlns:a16="http://schemas.microsoft.com/office/drawing/2014/main" id="{76634C7D-EF75-7969-F28D-950C4E7CF1F6}"/>
              </a:ext>
            </a:extLst>
          </p:cNvPr>
          <p:cNvSpPr txBox="1"/>
          <p:nvPr/>
        </p:nvSpPr>
        <p:spPr>
          <a:xfrm>
            <a:off x="2057643" y="2726422"/>
            <a:ext cx="6518246" cy="646331"/>
          </a:xfrm>
          <a:prstGeom prst="rect">
            <a:avLst/>
          </a:prstGeom>
          <a:noFill/>
        </p:spPr>
        <p:txBody>
          <a:bodyPr wrap="square" rtlCol="0">
            <a:spAutoFit/>
          </a:bodyPr>
          <a:lstStyle/>
          <a:p>
            <a:pPr marL="285750" indent="-285750">
              <a:buFont typeface="Arial" panose="020B0604020202020204" pitchFamily="34" charset="0"/>
              <a:buChar char="•"/>
            </a:pPr>
            <a:r>
              <a:rPr lang="en-US" dirty="0"/>
              <a:t>This project deals with some of the basics in </a:t>
            </a:r>
            <a:r>
              <a:rPr lang="en-US"/>
              <a:t>cloud computing</a:t>
            </a:r>
            <a:endParaRPr lang="en-US" dirty="0"/>
          </a:p>
          <a:p>
            <a:pPr marL="285750" indent="-285750">
              <a:buFont typeface="Arial" panose="020B0604020202020204" pitchFamily="34" charset="0"/>
              <a:buChar char="•"/>
            </a:pPr>
            <a:r>
              <a:rPr lang="en-US" dirty="0"/>
              <a:t>Is a stepping stone into a very broad industry </a:t>
            </a:r>
          </a:p>
        </p:txBody>
      </p:sp>
    </p:spTree>
    <p:extLst>
      <p:ext uri="{BB962C8B-B14F-4D97-AF65-F5344CB8AC3E}">
        <p14:creationId xmlns:p14="http://schemas.microsoft.com/office/powerpoint/2010/main" val="3155374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E708407-D01D-4E57-8998-FF799DBC3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12570DED-E942-4274-A5C5-61D0403EDC64}"/>
              </a:ext>
            </a:extLst>
          </p:cNvPr>
          <p:cNvSpPr txBox="1">
            <a:spLocks/>
          </p:cNvSpPr>
          <p:nvPr/>
        </p:nvSpPr>
        <p:spPr>
          <a:xfrm>
            <a:off x="699723" y="1622066"/>
            <a:ext cx="3554226" cy="2663688"/>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lgn="l">
              <a:lnSpc>
                <a:spcPct val="90000"/>
              </a:lnSpc>
              <a:spcAft>
                <a:spcPts val="600"/>
              </a:spcAft>
            </a:pPr>
            <a:r>
              <a:rPr lang="en-US" kern="1200">
                <a:solidFill>
                  <a:schemeClr val="bg1"/>
                </a:solidFill>
                <a:latin typeface="+mj-lt"/>
                <a:ea typeface="+mj-ea"/>
                <a:cs typeface="+mj-cs"/>
              </a:rPr>
              <a:t>Deploying a VM in Azure</a:t>
            </a:r>
          </a:p>
        </p:txBody>
      </p:sp>
      <p:grpSp>
        <p:nvGrpSpPr>
          <p:cNvPr id="16" name="Group 15">
            <a:extLst>
              <a:ext uri="{FF2B5EF4-FFF2-40B4-BE49-F238E27FC236}">
                <a16:creationId xmlns:a16="http://schemas.microsoft.com/office/drawing/2014/main" id="{7F963B07-5C9E-478C-A53E-B6F5B4A789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7" name="Freeform 5">
              <a:extLst>
                <a:ext uri="{FF2B5EF4-FFF2-40B4-BE49-F238E27FC236}">
                  <a16:creationId xmlns:a16="http://schemas.microsoft.com/office/drawing/2014/main" id="{A152F29E-C625-4313-96BF-5675B357C0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8" name="Freeform 5">
              <a:extLst>
                <a:ext uri="{FF2B5EF4-FFF2-40B4-BE49-F238E27FC236}">
                  <a16:creationId xmlns:a16="http://schemas.microsoft.com/office/drawing/2014/main" id="{C2A5CB78-6497-4151-83B6-568BD27EC5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pic>
        <p:nvPicPr>
          <p:cNvPr id="4" name="Picture 3">
            <a:extLst>
              <a:ext uri="{FF2B5EF4-FFF2-40B4-BE49-F238E27FC236}">
                <a16:creationId xmlns:a16="http://schemas.microsoft.com/office/drawing/2014/main" id="{9FAA5E83-12B6-2409-CD8C-6D60F68B0696}"/>
              </a:ext>
            </a:extLst>
          </p:cNvPr>
          <p:cNvPicPr>
            <a:picLocks noChangeAspect="1"/>
          </p:cNvPicPr>
          <p:nvPr/>
        </p:nvPicPr>
        <p:blipFill>
          <a:blip r:embed="rId2"/>
          <a:stretch>
            <a:fillRect/>
          </a:stretch>
        </p:blipFill>
        <p:spPr>
          <a:xfrm>
            <a:off x="5208104" y="1323812"/>
            <a:ext cx="6472362" cy="3624522"/>
          </a:xfrm>
          <a:prstGeom prst="rect">
            <a:avLst/>
          </a:prstGeom>
        </p:spPr>
      </p:pic>
    </p:spTree>
    <p:extLst>
      <p:ext uri="{BB962C8B-B14F-4D97-AF65-F5344CB8AC3E}">
        <p14:creationId xmlns:p14="http://schemas.microsoft.com/office/powerpoint/2010/main" val="2578413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E708407-D01D-4E57-8998-FF799DBC3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12570DED-E942-4274-A5C5-61D0403EDC64}"/>
              </a:ext>
            </a:extLst>
          </p:cNvPr>
          <p:cNvSpPr txBox="1">
            <a:spLocks/>
          </p:cNvSpPr>
          <p:nvPr/>
        </p:nvSpPr>
        <p:spPr>
          <a:xfrm>
            <a:off x="699723" y="1622066"/>
            <a:ext cx="3554226" cy="2663688"/>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lgn="l">
              <a:lnSpc>
                <a:spcPct val="90000"/>
              </a:lnSpc>
              <a:spcAft>
                <a:spcPts val="600"/>
              </a:spcAft>
            </a:pPr>
            <a:r>
              <a:rPr lang="en-US" kern="1200">
                <a:solidFill>
                  <a:schemeClr val="bg1"/>
                </a:solidFill>
                <a:latin typeface="+mj-lt"/>
                <a:ea typeface="+mj-ea"/>
                <a:cs typeface="+mj-cs"/>
              </a:rPr>
              <a:t>Connecting to the VM</a:t>
            </a:r>
          </a:p>
        </p:txBody>
      </p:sp>
      <p:grpSp>
        <p:nvGrpSpPr>
          <p:cNvPr id="17" name="Group 16">
            <a:extLst>
              <a:ext uri="{FF2B5EF4-FFF2-40B4-BE49-F238E27FC236}">
                <a16:creationId xmlns:a16="http://schemas.microsoft.com/office/drawing/2014/main" id="{7F963B07-5C9E-478C-A53E-B6F5B4A789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8" name="Freeform 5">
              <a:extLst>
                <a:ext uri="{FF2B5EF4-FFF2-40B4-BE49-F238E27FC236}">
                  <a16:creationId xmlns:a16="http://schemas.microsoft.com/office/drawing/2014/main" id="{A152F29E-C625-4313-96BF-5675B357C0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9" name="Freeform 5">
              <a:extLst>
                <a:ext uri="{FF2B5EF4-FFF2-40B4-BE49-F238E27FC236}">
                  <a16:creationId xmlns:a16="http://schemas.microsoft.com/office/drawing/2014/main" id="{C2A5CB78-6497-4151-83B6-568BD27EC5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pic>
        <p:nvPicPr>
          <p:cNvPr id="8" name="Picture 7">
            <a:extLst>
              <a:ext uri="{FF2B5EF4-FFF2-40B4-BE49-F238E27FC236}">
                <a16:creationId xmlns:a16="http://schemas.microsoft.com/office/drawing/2014/main" id="{897F0464-11D3-73DC-D01D-FC42960DF9ED}"/>
              </a:ext>
            </a:extLst>
          </p:cNvPr>
          <p:cNvPicPr>
            <a:picLocks noChangeAspect="1"/>
          </p:cNvPicPr>
          <p:nvPr/>
        </p:nvPicPr>
        <p:blipFill>
          <a:blip r:embed="rId2"/>
          <a:stretch>
            <a:fillRect/>
          </a:stretch>
        </p:blipFill>
        <p:spPr>
          <a:xfrm>
            <a:off x="5208104" y="1315721"/>
            <a:ext cx="6472362" cy="3640704"/>
          </a:xfrm>
          <a:prstGeom prst="rect">
            <a:avLst/>
          </a:prstGeom>
        </p:spPr>
      </p:pic>
    </p:spTree>
    <p:extLst>
      <p:ext uri="{BB962C8B-B14F-4D97-AF65-F5344CB8AC3E}">
        <p14:creationId xmlns:p14="http://schemas.microsoft.com/office/powerpoint/2010/main" val="415053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7"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8"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7" name="Title 1">
            <a:extLst>
              <a:ext uri="{FF2B5EF4-FFF2-40B4-BE49-F238E27FC236}">
                <a16:creationId xmlns:a16="http://schemas.microsoft.com/office/drawing/2014/main" id="{12570DED-E942-4274-A5C5-61D0403EDC64}"/>
              </a:ext>
            </a:extLst>
          </p:cNvPr>
          <p:cNvSpPr txBox="1">
            <a:spLocks/>
          </p:cNvSpPr>
          <p:nvPr/>
        </p:nvSpPr>
        <p:spPr>
          <a:xfrm>
            <a:off x="767290" y="3383121"/>
            <a:ext cx="3582072" cy="2793251"/>
          </a:xfrm>
          <a:prstGeom prst="rect">
            <a:avLst/>
          </a:prstGeom>
        </p:spPr>
        <p:txBody>
          <a:bodyPr vert="horz" lIns="91440" tIns="45720" rIns="91440" bIns="45720" rtlCol="0" anchor="t">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indent="-228600" algn="l">
              <a:lnSpc>
                <a:spcPct val="90000"/>
              </a:lnSpc>
              <a:spcAft>
                <a:spcPts val="600"/>
              </a:spcAft>
              <a:buFont typeface="Arial" panose="020B0604020202020204" pitchFamily="34" charset="0"/>
              <a:buChar char="•"/>
            </a:pPr>
            <a:r>
              <a:rPr lang="en-US" sz="2000" dirty="0">
                <a:solidFill>
                  <a:schemeClr val="bg1"/>
                </a:solidFill>
                <a:latin typeface="+mn-lt"/>
                <a:ea typeface="+mn-ea"/>
                <a:cs typeface="+mn-cs"/>
              </a:rPr>
              <a:t>Deleting the VM</a:t>
            </a:r>
          </a:p>
        </p:txBody>
      </p:sp>
      <p:pic>
        <p:nvPicPr>
          <p:cNvPr id="4" name="Picture 3">
            <a:extLst>
              <a:ext uri="{FF2B5EF4-FFF2-40B4-BE49-F238E27FC236}">
                <a16:creationId xmlns:a16="http://schemas.microsoft.com/office/drawing/2014/main" id="{EB2373F1-73FF-FF74-600B-BEA14ECBE639}"/>
              </a:ext>
            </a:extLst>
          </p:cNvPr>
          <p:cNvPicPr>
            <a:picLocks noChangeAspect="1"/>
          </p:cNvPicPr>
          <p:nvPr/>
        </p:nvPicPr>
        <p:blipFill>
          <a:blip r:embed="rId2"/>
          <a:stretch>
            <a:fillRect/>
          </a:stretch>
        </p:blipFill>
        <p:spPr>
          <a:xfrm>
            <a:off x="5116652" y="1271672"/>
            <a:ext cx="6642532" cy="3736423"/>
          </a:xfrm>
          <a:prstGeom prst="rect">
            <a:avLst/>
          </a:prstGeom>
        </p:spPr>
      </p:pic>
    </p:spTree>
    <p:extLst>
      <p:ext uri="{BB962C8B-B14F-4D97-AF65-F5344CB8AC3E}">
        <p14:creationId xmlns:p14="http://schemas.microsoft.com/office/powerpoint/2010/main" val="3608373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E708407-D01D-4E57-8998-FF799DBC3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12570DED-E942-4274-A5C5-61D0403EDC64}"/>
              </a:ext>
            </a:extLst>
          </p:cNvPr>
          <p:cNvSpPr txBox="1">
            <a:spLocks/>
          </p:cNvSpPr>
          <p:nvPr/>
        </p:nvSpPr>
        <p:spPr>
          <a:xfrm>
            <a:off x="699723" y="1622066"/>
            <a:ext cx="3554226" cy="2663688"/>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lgn="l">
              <a:lnSpc>
                <a:spcPct val="90000"/>
              </a:lnSpc>
              <a:spcAft>
                <a:spcPts val="600"/>
              </a:spcAft>
            </a:pPr>
            <a:r>
              <a:rPr lang="en-US" kern="1200">
                <a:solidFill>
                  <a:schemeClr val="bg1"/>
                </a:solidFill>
                <a:latin typeface="+mj-lt"/>
                <a:ea typeface="+mj-ea"/>
                <a:cs typeface="+mj-cs"/>
              </a:rPr>
              <a:t>Deploying a VM in Azure</a:t>
            </a:r>
          </a:p>
        </p:txBody>
      </p:sp>
      <p:grpSp>
        <p:nvGrpSpPr>
          <p:cNvPr id="16" name="Group 15">
            <a:extLst>
              <a:ext uri="{FF2B5EF4-FFF2-40B4-BE49-F238E27FC236}">
                <a16:creationId xmlns:a16="http://schemas.microsoft.com/office/drawing/2014/main" id="{7F963B07-5C9E-478C-A53E-B6F5B4A789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7" name="Freeform 5">
              <a:extLst>
                <a:ext uri="{FF2B5EF4-FFF2-40B4-BE49-F238E27FC236}">
                  <a16:creationId xmlns:a16="http://schemas.microsoft.com/office/drawing/2014/main" id="{A152F29E-C625-4313-96BF-5675B357C0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8" name="Freeform 5">
              <a:extLst>
                <a:ext uri="{FF2B5EF4-FFF2-40B4-BE49-F238E27FC236}">
                  <a16:creationId xmlns:a16="http://schemas.microsoft.com/office/drawing/2014/main" id="{C2A5CB78-6497-4151-83B6-568BD27EC5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pic>
        <p:nvPicPr>
          <p:cNvPr id="4" name="Picture 3">
            <a:extLst>
              <a:ext uri="{FF2B5EF4-FFF2-40B4-BE49-F238E27FC236}">
                <a16:creationId xmlns:a16="http://schemas.microsoft.com/office/drawing/2014/main" id="{9FAA5E83-12B6-2409-CD8C-6D60F68B0696}"/>
              </a:ext>
            </a:extLst>
          </p:cNvPr>
          <p:cNvPicPr>
            <a:picLocks noChangeAspect="1"/>
          </p:cNvPicPr>
          <p:nvPr/>
        </p:nvPicPr>
        <p:blipFill>
          <a:blip r:embed="rId2"/>
          <a:stretch>
            <a:fillRect/>
          </a:stretch>
        </p:blipFill>
        <p:spPr>
          <a:xfrm>
            <a:off x="5208104" y="1323812"/>
            <a:ext cx="6472362" cy="3624522"/>
          </a:xfrm>
          <a:prstGeom prst="rect">
            <a:avLst/>
          </a:prstGeom>
        </p:spPr>
      </p:pic>
    </p:spTree>
    <p:extLst>
      <p:ext uri="{BB962C8B-B14F-4D97-AF65-F5344CB8AC3E}">
        <p14:creationId xmlns:p14="http://schemas.microsoft.com/office/powerpoint/2010/main" val="16792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E708407-D01D-4E57-8998-FF799DBC3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12570DED-E942-4274-A5C5-61D0403EDC64}"/>
              </a:ext>
            </a:extLst>
          </p:cNvPr>
          <p:cNvSpPr txBox="1">
            <a:spLocks/>
          </p:cNvSpPr>
          <p:nvPr/>
        </p:nvSpPr>
        <p:spPr>
          <a:xfrm>
            <a:off x="699723" y="1622066"/>
            <a:ext cx="3554226" cy="2663688"/>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lgn="l">
              <a:lnSpc>
                <a:spcPct val="90000"/>
              </a:lnSpc>
              <a:spcAft>
                <a:spcPts val="600"/>
              </a:spcAft>
            </a:pPr>
            <a:r>
              <a:rPr lang="en-US" kern="1200">
                <a:solidFill>
                  <a:schemeClr val="bg1"/>
                </a:solidFill>
                <a:latin typeface="+mj-lt"/>
                <a:ea typeface="+mj-ea"/>
                <a:cs typeface="+mj-cs"/>
              </a:rPr>
              <a:t>Connecting to the VM</a:t>
            </a:r>
          </a:p>
        </p:txBody>
      </p:sp>
      <p:grpSp>
        <p:nvGrpSpPr>
          <p:cNvPr id="17" name="Group 16">
            <a:extLst>
              <a:ext uri="{FF2B5EF4-FFF2-40B4-BE49-F238E27FC236}">
                <a16:creationId xmlns:a16="http://schemas.microsoft.com/office/drawing/2014/main" id="{7F963B07-5C9E-478C-A53E-B6F5B4A789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8" name="Freeform 5">
              <a:extLst>
                <a:ext uri="{FF2B5EF4-FFF2-40B4-BE49-F238E27FC236}">
                  <a16:creationId xmlns:a16="http://schemas.microsoft.com/office/drawing/2014/main" id="{A152F29E-C625-4313-96BF-5675B357C0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9" name="Freeform 5">
              <a:extLst>
                <a:ext uri="{FF2B5EF4-FFF2-40B4-BE49-F238E27FC236}">
                  <a16:creationId xmlns:a16="http://schemas.microsoft.com/office/drawing/2014/main" id="{C2A5CB78-6497-4151-83B6-568BD27EC5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pic>
        <p:nvPicPr>
          <p:cNvPr id="8" name="Picture 7">
            <a:extLst>
              <a:ext uri="{FF2B5EF4-FFF2-40B4-BE49-F238E27FC236}">
                <a16:creationId xmlns:a16="http://schemas.microsoft.com/office/drawing/2014/main" id="{897F0464-11D3-73DC-D01D-FC42960DF9ED}"/>
              </a:ext>
            </a:extLst>
          </p:cNvPr>
          <p:cNvPicPr>
            <a:picLocks noChangeAspect="1"/>
          </p:cNvPicPr>
          <p:nvPr/>
        </p:nvPicPr>
        <p:blipFill>
          <a:blip r:embed="rId2"/>
          <a:stretch>
            <a:fillRect/>
          </a:stretch>
        </p:blipFill>
        <p:spPr>
          <a:xfrm>
            <a:off x="5208104" y="1315721"/>
            <a:ext cx="6472362" cy="3640704"/>
          </a:xfrm>
          <a:prstGeom prst="rect">
            <a:avLst/>
          </a:prstGeom>
        </p:spPr>
      </p:pic>
    </p:spTree>
    <p:extLst>
      <p:ext uri="{BB962C8B-B14F-4D97-AF65-F5344CB8AC3E}">
        <p14:creationId xmlns:p14="http://schemas.microsoft.com/office/powerpoint/2010/main" val="1200773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6"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7"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4" name="Title 3">
            <a:extLst>
              <a:ext uri="{FF2B5EF4-FFF2-40B4-BE49-F238E27FC236}">
                <a16:creationId xmlns:a16="http://schemas.microsoft.com/office/drawing/2014/main" id="{98EC6425-D2AA-4ED7-8955-375BF90E2444}"/>
              </a:ext>
            </a:extLst>
          </p:cNvPr>
          <p:cNvSpPr>
            <a:spLocks noGrp="1"/>
          </p:cNvSpPr>
          <p:nvPr>
            <p:ph type="title"/>
          </p:nvPr>
        </p:nvSpPr>
        <p:spPr>
          <a:xfrm>
            <a:off x="767290" y="1166932"/>
            <a:ext cx="3582073" cy="4279709"/>
          </a:xfrm>
        </p:spPr>
        <p:txBody>
          <a:bodyPr vert="horz" lIns="91440" tIns="45720" rIns="91440" bIns="45720" rtlCol="0" anchor="ctr">
            <a:normAutofit/>
          </a:bodyPr>
          <a:lstStyle/>
          <a:p>
            <a:pPr>
              <a:defRPr/>
            </a:pPr>
            <a:r>
              <a:rPr lang="en-US" sz="4800" kern="1200">
                <a:solidFill>
                  <a:schemeClr val="bg1"/>
                </a:solidFill>
                <a:latin typeface="+mj-lt"/>
                <a:ea typeface="+mj-ea"/>
                <a:cs typeface="+mj-cs"/>
              </a:rPr>
              <a:t>Creating a VNet with Two Subnets</a:t>
            </a:r>
          </a:p>
        </p:txBody>
      </p:sp>
      <p:sp>
        <p:nvSpPr>
          <p:cNvPr id="6" name="Text Placeholder 6">
            <a:extLst>
              <a:ext uri="{FF2B5EF4-FFF2-40B4-BE49-F238E27FC236}">
                <a16:creationId xmlns:a16="http://schemas.microsoft.com/office/drawing/2014/main" id="{3C22B73B-8888-45A2-85B6-7AB09F8DE173}"/>
              </a:ext>
            </a:extLst>
          </p:cNvPr>
          <p:cNvSpPr txBox="1">
            <a:spLocks/>
          </p:cNvSpPr>
          <p:nvPr/>
        </p:nvSpPr>
        <p:spPr>
          <a:xfrm>
            <a:off x="5573864" y="1166933"/>
            <a:ext cx="5716988" cy="4279709"/>
          </a:xfrm>
          <a:prstGeom prst="rect">
            <a:avLst/>
          </a:prstGeom>
        </p:spPr>
        <p:txBody>
          <a:bodyPr vert="horz" lIns="91440" tIns="45720" rIns="91440" bIns="45720" rtlCol="0" anchor="ctr">
            <a:normAutofit/>
          </a:bodyPr>
          <a:lstStyle>
            <a:lvl1pPr marL="0" indent="0" algn="l" defTabSz="914400" rtl="0" eaLnBrk="1" latinLnBrk="0" hangingPunct="1">
              <a:spcBef>
                <a:spcPct val="20000"/>
              </a:spcBef>
              <a:buFont typeface="Arial" pitchFamily="34" charset="0"/>
              <a:buNone/>
              <a:defRPr sz="1400"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1200"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000"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9pPr>
          </a:lstStyle>
          <a:p>
            <a:pPr indent="-228600">
              <a:lnSpc>
                <a:spcPct val="90000"/>
              </a:lnSpc>
              <a:buFont typeface="Arial" panose="020B0604020202020204" pitchFamily="34" charset="0"/>
              <a:buChar char="•"/>
            </a:pPr>
            <a:r>
              <a:rPr lang="en-US" sz="1100"/>
              <a:t>1. With a /24 network prefix, how many </a:t>
            </a:r>
            <a:r>
              <a:rPr lang="en-US" sz="1100" b="1"/>
              <a:t>usable</a:t>
            </a:r>
            <a:r>
              <a:rPr lang="en-US" sz="1100"/>
              <a:t> IPv4 host addresses are there? [hint: you learned this in NETW191]</a:t>
            </a:r>
          </a:p>
          <a:p>
            <a:pPr indent="-228600">
              <a:lnSpc>
                <a:spcPct val="90000"/>
              </a:lnSpc>
              <a:buFont typeface="Arial" panose="020B0604020202020204" pitchFamily="34" charset="0"/>
              <a:buChar char="•"/>
            </a:pPr>
            <a:r>
              <a:rPr lang="en-US" sz="1100"/>
              <a:t>Answer here: 254</a:t>
            </a:r>
          </a:p>
          <a:p>
            <a:pPr indent="-228600">
              <a:lnSpc>
                <a:spcPct val="90000"/>
              </a:lnSpc>
              <a:buFont typeface="Arial" panose="020B0604020202020204" pitchFamily="34" charset="0"/>
              <a:buChar char="•"/>
            </a:pPr>
            <a:r>
              <a:rPr lang="en-US" sz="1100"/>
              <a:t> </a:t>
            </a:r>
          </a:p>
          <a:p>
            <a:pPr indent="-228600">
              <a:lnSpc>
                <a:spcPct val="90000"/>
              </a:lnSpc>
              <a:buFont typeface="Arial" panose="020B0604020202020204" pitchFamily="34" charset="0"/>
              <a:buChar char="•"/>
            </a:pPr>
            <a:endParaRPr lang="en-US" sz="1100"/>
          </a:p>
          <a:p>
            <a:pPr indent="-228600">
              <a:lnSpc>
                <a:spcPct val="90000"/>
              </a:lnSpc>
              <a:buFont typeface="Arial" panose="020B0604020202020204" pitchFamily="34" charset="0"/>
              <a:buChar char="•"/>
            </a:pPr>
            <a:endParaRPr lang="en-US" sz="1100"/>
          </a:p>
          <a:p>
            <a:pPr indent="-228600">
              <a:lnSpc>
                <a:spcPct val="90000"/>
              </a:lnSpc>
              <a:buFont typeface="Arial" panose="020B0604020202020204" pitchFamily="34" charset="0"/>
              <a:buChar char="•"/>
            </a:pPr>
            <a:r>
              <a:rPr lang="en-US" sz="1100"/>
              <a:t>2. Given the answer above, why is the number of available IP addresses for Subnet0 (10.0.0.0/24) or Subnet1 (10.0.1.0/24) shown as 251? [hint: where did the missing addresses go?]</a:t>
            </a:r>
          </a:p>
          <a:p>
            <a:pPr indent="-228600">
              <a:lnSpc>
                <a:spcPct val="90000"/>
              </a:lnSpc>
              <a:buFont typeface="Arial" panose="020B0604020202020204" pitchFamily="34" charset="0"/>
              <a:buChar char="•"/>
            </a:pPr>
            <a:r>
              <a:rPr lang="en-US" sz="1100"/>
              <a:t>Answer here: In IPv4, there are two IPs that cannot be assigned to any devices. These are the </a:t>
            </a:r>
            <a:r>
              <a:rPr lang="en-US" sz="1100" b="1"/>
              <a:t>Network ID</a:t>
            </a:r>
            <a:r>
              <a:rPr lang="en-US" sz="1100"/>
              <a:t> and the </a:t>
            </a:r>
            <a:r>
              <a:rPr lang="en-US" sz="1100" b="1"/>
              <a:t>Broadcast IP address</a:t>
            </a:r>
            <a:r>
              <a:rPr lang="en-US" sz="1100"/>
              <a:t>. Therefore, you need to subtract two addresses from the total IP formula.</a:t>
            </a:r>
          </a:p>
          <a:p>
            <a:pPr indent="-228600">
              <a:lnSpc>
                <a:spcPct val="90000"/>
              </a:lnSpc>
              <a:buFont typeface="Arial" panose="020B0604020202020204" pitchFamily="34" charset="0"/>
              <a:buChar char="•"/>
            </a:pPr>
            <a:endParaRPr lang="en-US" sz="1100"/>
          </a:p>
          <a:p>
            <a:pPr indent="-228600">
              <a:lnSpc>
                <a:spcPct val="90000"/>
              </a:lnSpc>
              <a:buFont typeface="Arial" panose="020B0604020202020204" pitchFamily="34" charset="0"/>
              <a:buChar char="•"/>
            </a:pPr>
            <a:endParaRPr lang="en-US" sz="1100"/>
          </a:p>
          <a:p>
            <a:pPr indent="-228600">
              <a:lnSpc>
                <a:spcPct val="90000"/>
              </a:lnSpc>
              <a:buFont typeface="Arial" panose="020B0604020202020204" pitchFamily="34" charset="0"/>
              <a:buChar char="•"/>
            </a:pPr>
            <a:r>
              <a:rPr lang="en-US" sz="1100"/>
              <a:t>References (here are two examples to get your research started):</a:t>
            </a:r>
          </a:p>
          <a:p>
            <a:pPr indent="-228600">
              <a:lnSpc>
                <a:spcPct val="90000"/>
              </a:lnSpc>
              <a:buFont typeface="Arial" panose="020B0604020202020204" pitchFamily="34" charset="0"/>
              <a:buChar char="•"/>
            </a:pPr>
            <a:r>
              <a:rPr lang="en-US" sz="1100"/>
              <a:t>1. IP Subnet Calculator, </a:t>
            </a:r>
            <a:r>
              <a:rPr lang="en-US" sz="1100">
                <a:hlinkClick r:id="rId2"/>
              </a:rPr>
              <a:t>https://www.calculator.net/ip-subnet-calculator.html</a:t>
            </a:r>
            <a:endParaRPr lang="en-US" sz="1100"/>
          </a:p>
          <a:p>
            <a:pPr indent="-228600">
              <a:lnSpc>
                <a:spcPct val="90000"/>
              </a:lnSpc>
              <a:buFont typeface="Arial" panose="020B0604020202020204" pitchFamily="34" charset="0"/>
              <a:buChar char="•"/>
            </a:pPr>
            <a:r>
              <a:rPr lang="en-US" sz="1100"/>
              <a:t>2. Azure Virtual Network frequently asked questions, </a:t>
            </a:r>
            <a:r>
              <a:rPr lang="en-US" sz="1100">
                <a:hlinkClick r:id="rId3"/>
              </a:rPr>
              <a:t>https://docs.microsoft.com/en-us/azure/virtual-network/virtual-networks-faq</a:t>
            </a:r>
            <a:endParaRPr lang="en-US" sz="1100"/>
          </a:p>
          <a:p>
            <a:pPr indent="-228600">
              <a:lnSpc>
                <a:spcPct val="90000"/>
              </a:lnSpc>
              <a:buFont typeface="Arial" panose="020B0604020202020204" pitchFamily="34" charset="0"/>
              <a:buChar char="•"/>
            </a:pPr>
            <a:r>
              <a:rPr lang="en-US" sz="1100"/>
              <a:t>3. https://hub.packtpub.com/understanding-address-spaces-and-subnetting-in-ipv4-tutorial/</a:t>
            </a:r>
          </a:p>
          <a:p>
            <a:pPr indent="-228600">
              <a:lnSpc>
                <a:spcPct val="90000"/>
              </a:lnSpc>
              <a:buFont typeface="Arial" panose="020B0604020202020204" pitchFamily="34" charset="0"/>
              <a:buChar char="•"/>
            </a:pPr>
            <a:r>
              <a:rPr lang="en-US" sz="1100"/>
              <a:t>4. </a:t>
            </a:r>
          </a:p>
        </p:txBody>
      </p:sp>
    </p:spTree>
    <p:extLst>
      <p:ext uri="{BB962C8B-B14F-4D97-AF65-F5344CB8AC3E}">
        <p14:creationId xmlns:p14="http://schemas.microsoft.com/office/powerpoint/2010/main" val="32457852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2004</TotalTime>
  <Words>615</Words>
  <Application>Microsoft Office PowerPoint</Application>
  <PresentationFormat>Widescreen</PresentationFormat>
  <Paragraphs>78</Paragraphs>
  <Slides>31</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31</vt:i4>
      </vt:variant>
    </vt:vector>
  </HeadingPairs>
  <TitlesOfParts>
    <vt:vector size="36" baseType="lpstr">
      <vt:lpstr>Arial</vt:lpstr>
      <vt:lpstr>Calibri</vt:lpstr>
      <vt:lpstr>Calibri Light</vt:lpstr>
      <vt:lpstr>Office Theme</vt:lpstr>
      <vt:lpstr>1_Office Theme</vt:lpstr>
      <vt:lpstr>NETW211 Final Project</vt:lpstr>
      <vt:lpstr>Introduction</vt:lpstr>
      <vt:lpstr>Career Skills</vt:lpstr>
      <vt:lpstr>PowerPoint Presentation</vt:lpstr>
      <vt:lpstr>PowerPoint Presentation</vt:lpstr>
      <vt:lpstr>PowerPoint Presentation</vt:lpstr>
      <vt:lpstr>PowerPoint Presentation</vt:lpstr>
      <vt:lpstr>PowerPoint Presentation</vt:lpstr>
      <vt:lpstr>Creating a VNet with Two Subnets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vt:lpstr>
      <vt:lpstr>PowerPoint Presentation</vt:lpstr>
      <vt:lpstr>PowerPoint Presentation</vt:lpstr>
      <vt:lpstr>PowerPoint Presentation</vt:lpstr>
      <vt:lpstr>PowerPoint Presentation</vt:lpstr>
      <vt:lpstr>PowerPoint Presentation</vt:lpstr>
      <vt:lpstr>PowerPoint Presentation</vt:lpstr>
      <vt:lpstr>Challenges</vt:lpstr>
      <vt:lpstr>References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NETW211 Final Project</dc:title>
  <dc:creator>brady sisk</dc:creator>
  <cp:lastModifiedBy>brady sisk</cp:lastModifiedBy>
  <cp:revision>6</cp:revision>
  <dcterms:created xsi:type="dcterms:W3CDTF">2022-12-16T01:19:08Z</dcterms:created>
  <dcterms:modified xsi:type="dcterms:W3CDTF">2022-12-17T20:28:06Z</dcterms:modified>
</cp:coreProperties>
</file>