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41280-2345-DD3B-76C9-8D969E06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7C7BC-10D1-F8C7-2DF8-3852B4FE5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9D68A-5D15-E84A-272A-8C27B954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52392-C8C7-EB49-F69A-C9211AE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3DEC2E-6F9E-FF95-7B91-69226D0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0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186EC-B968-AFAF-A4A3-6C4BA3B1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971B7-327D-147C-879E-7DD94FB0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1FA89-B4AE-7E95-1C80-7C468640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7D424-B367-1F15-87DE-5B3AC53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717F0-9C32-4D8A-4193-30B62D4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97184-D7DE-A7BA-A30A-A8A0773A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013E4D-D17E-730D-BF67-A47EA924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7DFAA-C073-DF65-CE57-976CC230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8856B-920E-1FBB-B56A-6FA68FA8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39043-9476-F157-73CD-4712213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8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0A893-F426-E7F6-05A0-9814E3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7F85B-D1B5-1961-02D6-9E886E66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C9FBB-5AA0-3616-20B3-38100F21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24F2F-00FE-418D-1750-DBF82A6C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46A7C-2143-0E50-3B6C-201FB0D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887BB-D75F-547B-8A59-AB37CD8B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2EB98-43BE-0DE8-DACE-7804C3BE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64646-1332-2DF7-4310-CF6709A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80D5E-D1F4-1752-B0C9-2C223201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552D0-2014-2E69-CCD0-9B412A21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12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4110-253C-6CBD-21E9-E60DC4A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CBC0C-24B3-2886-D078-747812A9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3B9643-AB5A-0508-867C-EB86BAD90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97E9EE-E0E9-996D-3652-E68A787F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748B8-3CC0-E83D-6097-F8499F3D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B899B-0E8B-EE59-88F2-8C78C0F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67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185E9-8707-91E5-41B7-FA6BCC8F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11D23-BE85-273F-D3AF-6ED2256E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BC269-BD37-BF19-106E-691E785C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57F247-EE07-2AC0-C963-E87A698C7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9D6CE2-72CB-CDD5-47C0-9E3A4366C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CEE5C4-2640-2523-B9C6-C8000603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B9FE0-FADB-06D5-905B-B3E10E10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B8D24B-3AF9-C29D-A679-A0C5E915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41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F26CB-58B5-C4BA-5C7D-42C2AC4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B85ADB-E139-B507-A68D-C694C12B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DD2AF1-ADA9-977C-05CB-A53DF69C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36AD3E-498E-FEAC-5BB2-D298694C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7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CAB90C-3C68-2E66-F6D2-7D96C43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9D5E0-1596-CE61-806D-5AFF4C6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892B1-44ED-A2AC-7167-B1810059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3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6A22A-1414-5D11-3D18-63CFD1CC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0C403-C783-C2AE-9489-64F97104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1B14A3-9AF3-DA5B-7542-E5B51AF1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9E256-CE71-BBAA-8510-2EBB8A4C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3B81D-7D8F-80E5-7621-64C31D2C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88EAE-9EEE-97EC-6210-0F0327FC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43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07BE-EE73-0BDA-3C33-D14A167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381FAE-966C-4251-C943-07673943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459A5F-CCD2-BCEB-7EDD-27B9100F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759642-F35B-702E-84E9-A54EA986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7CE1D-B203-C728-B434-184F327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5AAAB-B77A-F386-EE57-C1FC0378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9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E233D2-1DBF-A33D-6321-6E9AD86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2C703-0C8C-57A3-99F1-8BF793AE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E9014-419A-928C-3B0B-B70B6FA6D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75E0-F623-4B64-8410-BF40F31DAEA4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A8424-99AD-1B87-35CE-721D539A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C61E4-5023-BE96-F65A-08A10046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62D40-63CC-414B-ABFE-7778149DE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3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9378-4A47-3158-3B90-DA10D19E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9F5AC-BE5C-FC6C-BFCF-5D2F868B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595897-4981-3414-7E5A-88786784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9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C2B7-3260-6FCC-1269-B1A8FDFB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267E5-94C0-0AF8-6316-4551DD2B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9F8E33-C36F-9626-9894-AB7EBEE3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180D4-823A-0AB4-5EBE-FDBA7FEB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F64E-9AA7-31A3-5A7A-D3BC0E47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ED867D-F4F9-1FD1-2E81-F40D1F2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C6B8-C7E8-F90F-AF79-3C51A853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1960E-3E1A-1143-ABAE-443893E7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B2E3BF-80DB-A55B-E7F7-7EE4D2A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A993-401A-5A98-3673-C6739AA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C2840-A11C-E02E-FBEB-B8B0AA1F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7A5602-7734-A2B6-C15B-6990B8B1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5EF3F-B5FF-EC45-D73B-70E78BE0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FD919-C422-1554-2A1E-20A35CDF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750CA6-7916-A0DE-473F-31BC8465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589E-1BEC-3F80-8C41-5C503025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A8373-4293-8973-F53B-84E6A034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477DE8-69F9-C211-63A4-662A0CDA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4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9EC5-B458-3008-82CB-0315BE17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8A074-FBE2-1610-20E2-370B3AFB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24726C-5B39-8E52-0D5C-BBEF2CDE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CE18A-6B05-0EBD-3D4B-B9E70C0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E40D7-2802-CEBB-C992-8C03CE36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D13F01-C410-55D0-DEA0-95F862A8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6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1E8D3-1119-76E4-432E-2374E4D6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A4246-481C-63AA-E35F-8C0A5FD5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D3B8EF-ED5E-D577-4583-69C6A90C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DB9C8-20A6-8A5E-EA0C-E5ACCB85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8C4D1-96FB-D7C1-0575-AB7A187A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06B032-2397-FD59-51F1-EBE2AE88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8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Olivares Delgado</dc:creator>
  <cp:lastModifiedBy>Raul Olivares Delgado</cp:lastModifiedBy>
  <cp:revision>1</cp:revision>
  <dcterms:created xsi:type="dcterms:W3CDTF">2023-08-29T04:27:45Z</dcterms:created>
  <dcterms:modified xsi:type="dcterms:W3CDTF">2023-08-29T04:34:47Z</dcterms:modified>
</cp:coreProperties>
</file>