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59" y="115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A203-66AB-EA0A-B8C8-16FC9DC42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65247-F502-8E8D-EDBB-613524AE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D98C-094B-0AB4-D41E-C4C00DB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C327-8B37-F69D-16C5-3CDF5893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A33F-5D3B-6BF0-960B-60558DD2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7240-21E0-E7A3-91C3-F96D31B6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820EA-C29B-4B5C-78B2-6DEB6C3C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6BA9-2B3D-3320-AD47-CEC5C6D2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17B8-6AF1-B0C7-76AC-98F49E8B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A04D-CFD3-C413-B888-9ED93B24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57561-3844-67A6-B2DB-A5BCF1C99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612C-A8B4-40D8-E6AD-0095934BB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9E1B-5FD1-1748-FCC8-EEFB1C6D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7952-C42B-6EE4-8BDA-96BF5031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C3F2-E1DC-33FA-EC5F-B98279AA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CF8F-1C9C-ABE4-B810-81A17161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4B7F-57A3-1341-1048-73F50CA4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783A-EAB8-B1A1-B7A6-05D6DB8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0E85-89DB-FE54-68FF-4ECE7A4A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5252-9250-FE50-C440-F350D1E4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5701-7B4F-3E1E-8713-96267EB1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A1B12-42B2-98E5-1329-B780D1C9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9F55-CACE-83E9-64D2-63B3E4F2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6EAF-EDEA-87A1-6AB6-80C73E58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6BEF-7A56-7D3A-8F8E-0CB3E8C9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0C41-3891-2558-DC6A-33AD41BB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6253-1C48-72BA-2EFE-3AB7A48B0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AD71-546C-BE87-7402-DE56CCF9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6B42-81B4-27F4-8184-59C48AE7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B95B5-6414-3EAF-2ECC-ED86AC25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03DE1-3616-5249-84D9-3604B7B2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6D3C-9438-4EFF-F30A-82708E5C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EE18-5942-97F9-E45C-08C6920A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744F1-F02C-A135-7931-BE262595D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02EB9-5F19-45D5-4750-2A1C6AED5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C84F2-2BA9-50EB-0D8D-9DD07767C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1036B-0808-1DE6-54FC-9170A548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80D5E-AA74-3C6D-6F45-ADA44F0F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48964-C1F4-9E1F-D8F6-B6B3D22A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A54F-DBFA-2A81-7122-B801DC70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90F47-ADA5-B443-1D33-6C4CAEF6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7AF3D-5238-8DEA-B107-DD738B3A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6F682-C4D2-1598-EBA4-3473C5AC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F63B0-442E-CE89-932B-2D8D922C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5256A-B6F5-F492-BF20-680ED790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3092-ACD3-88E2-DB49-61F5670A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0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983B-07A9-60B8-8ECA-3111D494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24D4-5F1E-AB6C-EEAD-1CF93965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A84E6-A4C3-5F72-861A-F015E04F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279C-391D-2C9D-16C9-8169BAA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8068A-526D-AA73-497B-CEA9767B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AE2E6-B0A6-8465-A66E-DFB13E34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0B4B-D24F-E841-4E18-E57915DF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2CC5F-31EF-ACAF-C633-0A3D0557D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37792-EE2F-3DAE-AF35-92D6A7AFE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A144-E040-1DBA-B008-A11D0212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14BAE-5D2D-E8D3-A8E4-9BB00E62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5AB7-B255-F6DD-5462-624776A4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F2285-2159-F2BE-C4BE-EBD1B2AA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EA5EA-3C6D-0EDA-A47D-35AC5864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D292-465E-9DA7-EE0D-FB9FA0D15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8947-C1D7-4B08-B881-3F667B3BB0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B04D-7853-E185-8F9F-54F6B8F1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02A0-1558-7CC2-4B8B-D97AC516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9AE-8ECE-436B-BCF3-4D6C759E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5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F735-AA43-EE83-4823-A7B16630B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01189"/>
          </a:xfrm>
        </p:spPr>
        <p:txBody>
          <a:bodyPr>
            <a:normAutofit fontScale="90000"/>
          </a:bodyPr>
          <a:lstStyle/>
          <a:p>
            <a:r>
              <a:rPr lang="en-US" dirty="0"/>
              <a:t>Aim’s Grid: </a:t>
            </a:r>
            <a:r>
              <a:rPr lang="en-US" dirty="0" err="1"/>
              <a:t>JobScraper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F82646-14EC-5D06-E9D6-286E98AEEAF8}"/>
              </a:ext>
            </a:extLst>
          </p:cNvPr>
          <p:cNvSpPr/>
          <p:nvPr/>
        </p:nvSpPr>
        <p:spPr>
          <a:xfrm>
            <a:off x="3810000" y="1143000"/>
            <a:ext cx="4572000" cy="4572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8B2782-C184-C9B6-6B07-5E05C8387269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43AFBC-0570-DA57-A735-C9B247B9DD59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3C7E8A-83BA-F054-AE2F-671521FEF01C}"/>
              </a:ext>
            </a:extLst>
          </p:cNvPr>
          <p:cNvSpPr txBox="1"/>
          <p:nvPr/>
        </p:nvSpPr>
        <p:spPr>
          <a:xfrm>
            <a:off x="3581400" y="1726483"/>
            <a:ext cx="13049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Purpose / Benefits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91F99-2A05-15D9-4023-7AA2DCF8C82A}"/>
              </a:ext>
            </a:extLst>
          </p:cNvPr>
          <p:cNvSpPr txBox="1"/>
          <p:nvPr/>
        </p:nvSpPr>
        <p:spPr>
          <a:xfrm>
            <a:off x="7143759" y="1726483"/>
            <a:ext cx="146684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Clients/ Stakeholders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1C956-3262-8296-8A46-F9C68917B8CB}"/>
              </a:ext>
            </a:extLst>
          </p:cNvPr>
          <p:cNvSpPr txBox="1"/>
          <p:nvPr/>
        </p:nvSpPr>
        <p:spPr>
          <a:xfrm>
            <a:off x="3581399" y="4658814"/>
            <a:ext cx="14668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End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78D42-EA0D-08D3-69DA-2DCF59EF79F8}"/>
              </a:ext>
            </a:extLst>
          </p:cNvPr>
          <p:cNvSpPr txBox="1"/>
          <p:nvPr/>
        </p:nvSpPr>
        <p:spPr>
          <a:xfrm>
            <a:off x="7143759" y="4658813"/>
            <a:ext cx="146683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Success Criteria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55997-6D4A-483F-80B8-3ACD379A5065}"/>
              </a:ext>
            </a:extLst>
          </p:cNvPr>
          <p:cNvSpPr txBox="1"/>
          <p:nvPr/>
        </p:nvSpPr>
        <p:spPr>
          <a:xfrm>
            <a:off x="4356220" y="3538410"/>
            <a:ext cx="146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 Data Visualizations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D751C-2655-2D4D-4223-0B31F49225B2}"/>
              </a:ext>
            </a:extLst>
          </p:cNvPr>
          <p:cNvSpPr txBox="1"/>
          <p:nvPr/>
        </p:nvSpPr>
        <p:spPr>
          <a:xfrm>
            <a:off x="3581393" y="5127996"/>
            <a:ext cx="260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Jobs Matching X% of your qualifications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9A472F-D6A7-1506-5D11-82A171C101FA}"/>
              </a:ext>
            </a:extLst>
          </p:cNvPr>
          <p:cNvSpPr txBox="1"/>
          <p:nvPr/>
        </p:nvSpPr>
        <p:spPr>
          <a:xfrm>
            <a:off x="2609850" y="2424322"/>
            <a:ext cx="2543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Aid in deciding which skills are most valuable for a 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60266-7DD8-BA6C-369F-EFA7565B3F41}"/>
              </a:ext>
            </a:extLst>
          </p:cNvPr>
          <p:cNvSpPr txBox="1"/>
          <p:nvPr/>
        </p:nvSpPr>
        <p:spPr>
          <a:xfrm>
            <a:off x="3881438" y="1314450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</a:t>
            </a:r>
            <a:r>
              <a:rPr lang="en-US" dirty="0" err="1"/>
              <a:t>webscraping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2872D4-0C2E-C0F4-EA53-94F314F228F9}"/>
              </a:ext>
            </a:extLst>
          </p:cNvPr>
          <p:cNvSpPr txBox="1"/>
          <p:nvPr/>
        </p:nvSpPr>
        <p:spPr>
          <a:xfrm>
            <a:off x="6334125" y="1499116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Myself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F40D6-9509-CADB-755D-6D3B7B1EF8D3}"/>
              </a:ext>
            </a:extLst>
          </p:cNvPr>
          <p:cNvSpPr txBox="1"/>
          <p:nvPr/>
        </p:nvSpPr>
        <p:spPr>
          <a:xfrm>
            <a:off x="6334125" y="2638425"/>
            <a:ext cx="303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Friends working in other fields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73CCF-4469-563A-A348-2E44C70D07A7}"/>
              </a:ext>
            </a:extLst>
          </p:cNvPr>
          <p:cNvSpPr txBox="1"/>
          <p:nvPr/>
        </p:nvSpPr>
        <p:spPr>
          <a:xfrm>
            <a:off x="6191252" y="3593068"/>
            <a:ext cx="28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feedback from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CE869-1B44-7D9F-3582-6AE8FBF35A6D}"/>
              </a:ext>
            </a:extLst>
          </p:cNvPr>
          <p:cNvSpPr txBox="1"/>
          <p:nvPr/>
        </p:nvSpPr>
        <p:spPr>
          <a:xfrm>
            <a:off x="6191252" y="3933366"/>
            <a:ext cx="416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intrigue from interviewers/others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AADEB-4713-974C-572D-E1626B6C3BDD}"/>
              </a:ext>
            </a:extLst>
          </p:cNvPr>
          <p:cNvSpPr txBox="1"/>
          <p:nvPr/>
        </p:nvSpPr>
        <p:spPr>
          <a:xfrm>
            <a:off x="6703475" y="4294672"/>
            <a:ext cx="470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personal sense of familiarity with </a:t>
            </a:r>
            <a:r>
              <a:rPr lang="en-US" dirty="0" err="1"/>
              <a:t>webscraping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64D9E-6C67-180F-660C-AF90F0B8BF98}"/>
              </a:ext>
            </a:extLst>
          </p:cNvPr>
          <p:cNvSpPr txBox="1"/>
          <p:nvPr/>
        </p:nvSpPr>
        <p:spPr>
          <a:xfrm>
            <a:off x="557411" y="4889467"/>
            <a:ext cx="303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professional-looking GitHub repository that I feel proud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0B9E8-CE71-C84F-A813-E16C5D51760B}"/>
              </a:ext>
            </a:extLst>
          </p:cNvPr>
          <p:cNvSpPr txBox="1"/>
          <p:nvPr/>
        </p:nvSpPr>
        <p:spPr>
          <a:xfrm>
            <a:off x="8901404" y="4843480"/>
            <a:ext cx="322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data and appealing visuals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DEF64-BDAA-290A-DEC1-1D06CFDE1311}"/>
              </a:ext>
            </a:extLst>
          </p:cNvPr>
          <p:cNvSpPr txBox="1"/>
          <p:nvPr/>
        </p:nvSpPr>
        <p:spPr>
          <a:xfrm>
            <a:off x="6191252" y="5433929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has real utility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E4804-21B7-9EAD-7A90-B7B2DC05CDC8}"/>
              </a:ext>
            </a:extLst>
          </p:cNvPr>
          <p:cNvSpPr txBox="1"/>
          <p:nvPr/>
        </p:nvSpPr>
        <p:spPr>
          <a:xfrm>
            <a:off x="1327790" y="4225265"/>
            <a:ext cx="463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advancement in Data Analysis/Science</a:t>
            </a:r>
          </a:p>
        </p:txBody>
      </p:sp>
    </p:spTree>
    <p:extLst>
      <p:ext uri="{BB962C8B-B14F-4D97-AF65-F5344CB8AC3E}">
        <p14:creationId xmlns:p14="http://schemas.microsoft.com/office/powerpoint/2010/main" val="345396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Aim’s Grid: JobScraper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Aim’s Grid: Job Scraping</dc:title>
  <dc:creator>Braeden Lewis</dc:creator>
  <cp:lastModifiedBy>Braeden Lewis</cp:lastModifiedBy>
  <cp:revision>5</cp:revision>
  <dcterms:created xsi:type="dcterms:W3CDTF">2022-12-22T20:39:26Z</dcterms:created>
  <dcterms:modified xsi:type="dcterms:W3CDTF">2023-01-21T17:10:47Z</dcterms:modified>
</cp:coreProperties>
</file>