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6278c9a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6278c9a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6278c9a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6278c9a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6278c9a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6278c9a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6278c9a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6278c9a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6278c9a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6278c9a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6278c9a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6278c9a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6278c9a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6278c9a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6278c9a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6278c9a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6278c9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6278c9a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6278c9a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6278c9a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278c9a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278c9a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6278c9a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6278c9a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6278c9a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6278c9a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6278c9a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6278c9a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 Documents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is this Game for?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Comparisons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other games are similar?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 similarities?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make those similar features so special?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sets your game apart?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Features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technical development will be undertaken in the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Graphics, AI, Level building tools, physics etc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programs will need to be written (character controls, environment interaction etc)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roles needed for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Tools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Assets needed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long will it take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Prototype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Playtest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Alpha, Beta, Final release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Your Game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should this game be made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makes this game remarkable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parts of play are you trying to appeal to the player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mechanics/assets are appealing to this player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Make a GDD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Prototyping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Mechanics, Assets and Gameplay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Mechanics - Rules of the game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Asset - What makes the game (Programs, sounds, models, sprites etc)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Gameplay - The player experience when mechanics and assets are combined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(Pitch)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Short and Succinct description of the game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Tells people why the game is important and what stands 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it have to be words?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i="1"/>
              <a:t>“Ridiculous Fishing is a game about fishing with machine guns.” - </a:t>
            </a:r>
            <a:r>
              <a:rPr lang="en"/>
              <a:t>Vlambeer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i="1"/>
              <a:t>“Shovel Knight is a sweeping classic action adventure game with awesome gameplay, memorable characters, and an 8-bit retro aesthetic”</a:t>
            </a:r>
            <a:r>
              <a:rPr lang="en"/>
              <a:t> - Yach-Club Games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the gameplay experience - what the player does in a typical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Tends to use second person perspective - “you do this, you do that”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get technically specific, just enough to highlight mechanics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Short bullet points that make this game remarkable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Lets people know where this game will exist in the current marketplace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section allows developers to show how the game can stand out from the chosen genre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will this game ship to?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design considerations will be made to suit different platforms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Art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representation of the aesthetics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representation of UI layout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Screenshot mockups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Adds Clarity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Captures Mood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450" y="1943425"/>
            <a:ext cx="5672475" cy="2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249350" y="4371400"/>
            <a:ext cx="41448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Horizon Zero Dawn - 2017 - Guerilla Games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Economica</vt:lpstr>
      <vt:lpstr>Arial</vt:lpstr>
      <vt:lpstr>Open Sans</vt:lpstr>
      <vt:lpstr>Luxe</vt:lpstr>
      <vt:lpstr>Game Design Documents</vt:lpstr>
      <vt:lpstr>Why Make a GDD</vt:lpstr>
      <vt:lpstr>Mechanics, Assets and Gameplay</vt:lpstr>
      <vt:lpstr>Introduction (Pitch)</vt:lpstr>
      <vt:lpstr>Description</vt:lpstr>
      <vt:lpstr>Key Features</vt:lpstr>
      <vt:lpstr>Genre</vt:lpstr>
      <vt:lpstr>Platforms</vt:lpstr>
      <vt:lpstr>Concept Art</vt:lpstr>
      <vt:lpstr>Target Market</vt:lpstr>
      <vt:lpstr>Title Comparisons</vt:lpstr>
      <vt:lpstr>Technical Features</vt:lpstr>
      <vt:lpstr>Resources</vt:lpstr>
      <vt:lpstr>Schedule</vt:lpstr>
      <vt:lpstr>Positioning Your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Documents</dc:title>
  <dc:creator>Domain Student</dc:creator>
  <cp:lastModifiedBy>Technician</cp:lastModifiedBy>
  <cp:revision>1</cp:revision>
  <dcterms:modified xsi:type="dcterms:W3CDTF">2021-02-08T01:16:25Z</dcterms:modified>
</cp:coreProperties>
</file>