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7CE01-B268-4C86-9760-FDE52CD48031}" v="1737" dt="2021-02-13T01:47:42.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ton Onderwater" userId="S::colton.onderwater@smtafe.wa.edu.au::be181458-35f0-4a4e-8d54-fbd209084ef3" providerId="AD" clId="Web-{1597CE01-B268-4C86-9760-FDE52CD48031}"/>
    <pc:docChg chg="addSld modSld addMainMaster delMainMaster">
      <pc:chgData name="Colton Onderwater" userId="S::colton.onderwater@smtafe.wa.edu.au::be181458-35f0-4a4e-8d54-fbd209084ef3" providerId="AD" clId="Web-{1597CE01-B268-4C86-9760-FDE52CD48031}" dt="2021-02-13T01:47:49.866" v="945"/>
      <pc:docMkLst>
        <pc:docMk/>
      </pc:docMkLst>
      <pc:sldChg chg="addSp delSp modSp mod setBg modClrScheme delAnim chgLayout">
        <pc:chgData name="Colton Onderwater" userId="S::colton.onderwater@smtafe.wa.edu.au::be181458-35f0-4a4e-8d54-fbd209084ef3" providerId="AD" clId="Web-{1597CE01-B268-4C86-9760-FDE52CD48031}" dt="2021-02-13T01:06:38.801" v="54" actId="20577"/>
        <pc:sldMkLst>
          <pc:docMk/>
          <pc:sldMk cId="109857222" sldId="256"/>
        </pc:sldMkLst>
        <pc:spChg chg="mod">
          <ac:chgData name="Colton Onderwater" userId="S::colton.onderwater@smtafe.wa.edu.au::be181458-35f0-4a4e-8d54-fbd209084ef3" providerId="AD" clId="Web-{1597CE01-B268-4C86-9760-FDE52CD48031}" dt="2021-02-13T01:06:38.801" v="54" actId="20577"/>
          <ac:spMkLst>
            <pc:docMk/>
            <pc:sldMk cId="109857222" sldId="256"/>
            <ac:spMk id="2" creationId="{00000000-0000-0000-0000-000000000000}"/>
          </ac:spMkLst>
        </pc:spChg>
        <pc:spChg chg="mod">
          <ac:chgData name="Colton Onderwater" userId="S::colton.onderwater@smtafe.wa.edu.au::be181458-35f0-4a4e-8d54-fbd209084ef3" providerId="AD" clId="Web-{1597CE01-B268-4C86-9760-FDE52CD48031}" dt="2021-02-13T01:05:42.097" v="39" actId="20577"/>
          <ac:spMkLst>
            <pc:docMk/>
            <pc:sldMk cId="109857222" sldId="256"/>
            <ac:spMk id="3" creationId="{00000000-0000-0000-0000-000000000000}"/>
          </ac:spMkLst>
        </pc:spChg>
        <pc:spChg chg="add del">
          <ac:chgData name="Colton Onderwater" userId="S::colton.onderwater@smtafe.wa.edu.au::be181458-35f0-4a4e-8d54-fbd209084ef3" providerId="AD" clId="Web-{1597CE01-B268-4C86-9760-FDE52CD48031}" dt="2021-02-13T01:04:21.017" v="15"/>
          <ac:spMkLst>
            <pc:docMk/>
            <pc:sldMk cId="109857222" sldId="256"/>
            <ac:spMk id="5" creationId="{9B37791B-B040-4694-BFDC-8DD132D86E8E}"/>
          </ac:spMkLst>
        </pc:spChg>
        <pc:spChg chg="add del">
          <ac:chgData name="Colton Onderwater" userId="S::colton.onderwater@smtafe.wa.edu.au::be181458-35f0-4a4e-8d54-fbd209084ef3" providerId="AD" clId="Web-{1597CE01-B268-4C86-9760-FDE52CD48031}" dt="2021-02-13T01:03:11.234" v="13"/>
          <ac:spMkLst>
            <pc:docMk/>
            <pc:sldMk cId="109857222" sldId="256"/>
            <ac:spMk id="9" creationId="{1EC502BD-3766-4D83-94CC-391A4CD4E275}"/>
          </ac:spMkLst>
        </pc:spChg>
        <pc:spChg chg="add del">
          <ac:chgData name="Colton Onderwater" userId="S::colton.onderwater@smtafe.wa.edu.au::be181458-35f0-4a4e-8d54-fbd209084ef3" providerId="AD" clId="Web-{1597CE01-B268-4C86-9760-FDE52CD48031}" dt="2021-02-13T01:03:11.234" v="13"/>
          <ac:spMkLst>
            <pc:docMk/>
            <pc:sldMk cId="109857222" sldId="256"/>
            <ac:spMk id="11" creationId="{2867CC89-052A-4B89-A1FF-972E522C654C}"/>
          </ac:spMkLst>
        </pc:spChg>
        <pc:spChg chg="add del">
          <ac:chgData name="Colton Onderwater" userId="S::colton.onderwater@smtafe.wa.edu.au::be181458-35f0-4a4e-8d54-fbd209084ef3" providerId="AD" clId="Web-{1597CE01-B268-4C86-9760-FDE52CD48031}" dt="2021-02-13T01:05:26.378" v="20"/>
          <ac:spMkLst>
            <pc:docMk/>
            <pc:sldMk cId="109857222" sldId="256"/>
            <ac:spMk id="18" creationId="{44CA2EAD-E7C7-4F64-924A-52D34FD759C7}"/>
          </ac:spMkLst>
        </pc:spChg>
        <pc:spChg chg="add">
          <ac:chgData name="Colton Onderwater" userId="S::colton.onderwater@smtafe.wa.edu.au::be181458-35f0-4a4e-8d54-fbd209084ef3" providerId="AD" clId="Web-{1597CE01-B268-4C86-9760-FDE52CD48031}" dt="2021-02-13T01:05:26.378" v="20"/>
          <ac:spMkLst>
            <pc:docMk/>
            <pc:sldMk cId="109857222" sldId="256"/>
            <ac:spMk id="25" creationId="{1DB043B4-68C6-45B9-82AC-A5800EADB8DB}"/>
          </ac:spMkLst>
        </pc:spChg>
        <pc:spChg chg="add">
          <ac:chgData name="Colton Onderwater" userId="S::colton.onderwater@smtafe.wa.edu.au::be181458-35f0-4a4e-8d54-fbd209084ef3" providerId="AD" clId="Web-{1597CE01-B268-4C86-9760-FDE52CD48031}" dt="2021-02-13T01:05:26.378" v="20"/>
          <ac:spMkLst>
            <pc:docMk/>
            <pc:sldMk cId="109857222" sldId="256"/>
            <ac:spMk id="27" creationId="{D87560B9-86B8-4558-93E9-FAB8DBE40C16}"/>
          </ac:spMkLst>
        </pc:spChg>
        <pc:spChg chg="add">
          <ac:chgData name="Colton Onderwater" userId="S::colton.onderwater@smtafe.wa.edu.au::be181458-35f0-4a4e-8d54-fbd209084ef3" providerId="AD" clId="Web-{1597CE01-B268-4C86-9760-FDE52CD48031}" dt="2021-02-13T01:05:26.378" v="20"/>
          <ac:spMkLst>
            <pc:docMk/>
            <pc:sldMk cId="109857222" sldId="256"/>
            <ac:spMk id="29" creationId="{71400469-1077-4353-BFB5-E4159ADF1921}"/>
          </ac:spMkLst>
        </pc:spChg>
        <pc:spChg chg="add">
          <ac:chgData name="Colton Onderwater" userId="S::colton.onderwater@smtafe.wa.edu.au::be181458-35f0-4a4e-8d54-fbd209084ef3" providerId="AD" clId="Web-{1597CE01-B268-4C86-9760-FDE52CD48031}" dt="2021-02-13T01:05:26.378" v="20"/>
          <ac:spMkLst>
            <pc:docMk/>
            <pc:sldMk cId="109857222" sldId="256"/>
            <ac:spMk id="31" creationId="{F28851F7-6B20-43F1-90FF-B41CE11AFC7E}"/>
          </ac:spMkLst>
        </pc:spChg>
        <pc:spChg chg="add">
          <ac:chgData name="Colton Onderwater" userId="S::colton.onderwater@smtafe.wa.edu.au::be181458-35f0-4a4e-8d54-fbd209084ef3" providerId="AD" clId="Web-{1597CE01-B268-4C86-9760-FDE52CD48031}" dt="2021-02-13T01:05:26.378" v="20"/>
          <ac:spMkLst>
            <pc:docMk/>
            <pc:sldMk cId="109857222" sldId="256"/>
            <ac:spMk id="33" creationId="{09E6BACC-8290-425B-A517-1914E16D829A}"/>
          </ac:spMkLst>
        </pc:spChg>
        <pc:grpChg chg="add del">
          <ac:chgData name="Colton Onderwater" userId="S::colton.onderwater@smtafe.wa.edu.au::be181458-35f0-4a4e-8d54-fbd209084ef3" providerId="AD" clId="Web-{1597CE01-B268-4C86-9760-FDE52CD48031}" dt="2021-02-13T01:04:21.017" v="15"/>
          <ac:grpSpMkLst>
            <pc:docMk/>
            <pc:sldMk cId="109857222" sldId="256"/>
            <ac:grpSpMk id="7" creationId="{564DEED3-BC52-4F15-8426-D33275CB0111}"/>
          </ac:grpSpMkLst>
        </pc:grpChg>
        <pc:picChg chg="add del">
          <ac:chgData name="Colton Onderwater" userId="S::colton.onderwater@smtafe.wa.edu.au::be181458-35f0-4a4e-8d54-fbd209084ef3" providerId="AD" clId="Web-{1597CE01-B268-4C86-9760-FDE52CD48031}" dt="2021-02-13T01:03:11.234" v="13"/>
          <ac:picMkLst>
            <pc:docMk/>
            <pc:sldMk cId="109857222" sldId="256"/>
            <ac:picMk id="4" creationId="{486AB2F4-63D2-402A-9A98-C883222E8CCC}"/>
          </ac:picMkLst>
        </pc:picChg>
        <pc:picChg chg="add mod">
          <ac:chgData name="Colton Onderwater" userId="S::colton.onderwater@smtafe.wa.edu.au::be181458-35f0-4a4e-8d54-fbd209084ef3" providerId="AD" clId="Web-{1597CE01-B268-4C86-9760-FDE52CD48031}" dt="2021-02-13T01:05:26.378" v="20"/>
          <ac:picMkLst>
            <pc:docMk/>
            <pc:sldMk cId="109857222" sldId="256"/>
            <ac:picMk id="6" creationId="{104AD5B0-9F14-400E-8239-A6B96EA0F776}"/>
          </ac:picMkLst>
        </pc:picChg>
        <pc:cxnChg chg="add del">
          <ac:chgData name="Colton Onderwater" userId="S::colton.onderwater@smtafe.wa.edu.au::be181458-35f0-4a4e-8d54-fbd209084ef3" providerId="AD" clId="Web-{1597CE01-B268-4C86-9760-FDE52CD48031}" dt="2021-02-13T01:05:26.378" v="20"/>
          <ac:cxnSpMkLst>
            <pc:docMk/>
            <pc:sldMk cId="109857222" sldId="256"/>
            <ac:cxnSpMk id="20" creationId="{9E7C23BC-DAA6-40E1-8166-B8C4439D1430}"/>
          </ac:cxnSpMkLst>
        </pc:cxnChg>
      </pc:sldChg>
      <pc:sldChg chg="modSp new addAnim modAnim">
        <pc:chgData name="Colton Onderwater" userId="S::colton.onderwater@smtafe.wa.edu.au::be181458-35f0-4a4e-8d54-fbd209084ef3" providerId="AD" clId="Web-{1597CE01-B268-4C86-9760-FDE52CD48031}" dt="2021-02-13T01:09:04.758" v="82"/>
        <pc:sldMkLst>
          <pc:docMk/>
          <pc:sldMk cId="1724903908" sldId="257"/>
        </pc:sldMkLst>
        <pc:spChg chg="mod">
          <ac:chgData name="Colton Onderwater" userId="S::colton.onderwater@smtafe.wa.edu.au::be181458-35f0-4a4e-8d54-fbd209084ef3" providerId="AD" clId="Web-{1597CE01-B268-4C86-9760-FDE52CD48031}" dt="2021-02-13T01:06:59.161" v="63" actId="20577"/>
          <ac:spMkLst>
            <pc:docMk/>
            <pc:sldMk cId="1724903908" sldId="257"/>
            <ac:spMk id="2" creationId="{CB64A041-3008-4131-9D91-69B18729F3F3}"/>
          </ac:spMkLst>
        </pc:spChg>
        <pc:spChg chg="mod">
          <ac:chgData name="Colton Onderwater" userId="S::colton.onderwater@smtafe.wa.edu.au::be181458-35f0-4a4e-8d54-fbd209084ef3" providerId="AD" clId="Web-{1597CE01-B268-4C86-9760-FDE52CD48031}" dt="2021-02-13T01:07:55.740" v="79" actId="20577"/>
          <ac:spMkLst>
            <pc:docMk/>
            <pc:sldMk cId="1724903908" sldId="257"/>
            <ac:spMk id="3" creationId="{DB15CA91-B6C2-40C5-8DDE-414C3C35106D}"/>
          </ac:spMkLst>
        </pc:spChg>
      </pc:sldChg>
      <pc:sldChg chg="modSp new">
        <pc:chgData name="Colton Onderwater" userId="S::colton.onderwater@smtafe.wa.edu.au::be181458-35f0-4a4e-8d54-fbd209084ef3" providerId="AD" clId="Web-{1597CE01-B268-4C86-9760-FDE52CD48031}" dt="2021-02-13T01:10:16.916" v="99" actId="20577"/>
        <pc:sldMkLst>
          <pc:docMk/>
          <pc:sldMk cId="2271419352" sldId="258"/>
        </pc:sldMkLst>
        <pc:spChg chg="mod">
          <ac:chgData name="Colton Onderwater" userId="S::colton.onderwater@smtafe.wa.edu.au::be181458-35f0-4a4e-8d54-fbd209084ef3" providerId="AD" clId="Web-{1597CE01-B268-4C86-9760-FDE52CD48031}" dt="2021-02-13T01:10:16.916" v="99" actId="20577"/>
          <ac:spMkLst>
            <pc:docMk/>
            <pc:sldMk cId="2271419352" sldId="258"/>
            <ac:spMk id="2" creationId="{1E96B070-58F9-4550-8859-E692EE67287A}"/>
          </ac:spMkLst>
        </pc:spChg>
      </pc:sldChg>
      <pc:sldChg chg="modSp new">
        <pc:chgData name="Colton Onderwater" userId="S::colton.onderwater@smtafe.wa.edu.au::be181458-35f0-4a4e-8d54-fbd209084ef3" providerId="AD" clId="Web-{1597CE01-B268-4C86-9760-FDE52CD48031}" dt="2021-02-13T01:14:10.609" v="145" actId="20577"/>
        <pc:sldMkLst>
          <pc:docMk/>
          <pc:sldMk cId="3694395367" sldId="259"/>
        </pc:sldMkLst>
        <pc:spChg chg="mod">
          <ac:chgData name="Colton Onderwater" userId="S::colton.onderwater@smtafe.wa.edu.au::be181458-35f0-4a4e-8d54-fbd209084ef3" providerId="AD" clId="Web-{1597CE01-B268-4C86-9760-FDE52CD48031}" dt="2021-02-13T01:10:42.994" v="113" actId="20577"/>
          <ac:spMkLst>
            <pc:docMk/>
            <pc:sldMk cId="3694395367" sldId="259"/>
            <ac:spMk id="2" creationId="{4DDC6F49-EC98-4F2D-BFBA-6B11017703B7}"/>
          </ac:spMkLst>
        </pc:spChg>
        <pc:spChg chg="mod">
          <ac:chgData name="Colton Onderwater" userId="S::colton.onderwater@smtafe.wa.edu.au::be181458-35f0-4a4e-8d54-fbd209084ef3" providerId="AD" clId="Web-{1597CE01-B268-4C86-9760-FDE52CD48031}" dt="2021-02-13T01:14:10.609" v="145" actId="20577"/>
          <ac:spMkLst>
            <pc:docMk/>
            <pc:sldMk cId="3694395367" sldId="259"/>
            <ac:spMk id="3" creationId="{4558C777-ECF1-4EDA-B0CB-523ABCE9F2E5}"/>
          </ac:spMkLst>
        </pc:spChg>
      </pc:sldChg>
      <pc:sldChg chg="addSp modSp new mod setBg">
        <pc:chgData name="Colton Onderwater" userId="S::colton.onderwater@smtafe.wa.edu.au::be181458-35f0-4a4e-8d54-fbd209084ef3" providerId="AD" clId="Web-{1597CE01-B268-4C86-9760-FDE52CD48031}" dt="2021-02-13T01:18:58.979" v="188"/>
        <pc:sldMkLst>
          <pc:docMk/>
          <pc:sldMk cId="81852922" sldId="260"/>
        </pc:sldMkLst>
        <pc:spChg chg="mod">
          <ac:chgData name="Colton Onderwater" userId="S::colton.onderwater@smtafe.wa.edu.au::be181458-35f0-4a4e-8d54-fbd209084ef3" providerId="AD" clId="Web-{1597CE01-B268-4C86-9760-FDE52CD48031}" dt="2021-02-13T01:18:58.979" v="188"/>
          <ac:spMkLst>
            <pc:docMk/>
            <pc:sldMk cId="81852922" sldId="260"/>
            <ac:spMk id="2" creationId="{BAD84D74-1CBB-4841-B11D-862E646DE7E2}"/>
          </ac:spMkLst>
        </pc:spChg>
        <pc:spChg chg="add">
          <ac:chgData name="Colton Onderwater" userId="S::colton.onderwater@smtafe.wa.edu.au::be181458-35f0-4a4e-8d54-fbd209084ef3" providerId="AD" clId="Web-{1597CE01-B268-4C86-9760-FDE52CD48031}" dt="2021-02-13T01:18:58.979" v="188"/>
          <ac:spMkLst>
            <pc:docMk/>
            <pc:sldMk cId="81852922" sldId="260"/>
            <ac:spMk id="7" creationId="{82184FF4-7029-4ED7-813A-192E60608764}"/>
          </ac:spMkLst>
        </pc:spChg>
        <pc:spChg chg="add">
          <ac:chgData name="Colton Onderwater" userId="S::colton.onderwater@smtafe.wa.edu.au::be181458-35f0-4a4e-8d54-fbd209084ef3" providerId="AD" clId="Web-{1597CE01-B268-4C86-9760-FDE52CD48031}" dt="2021-02-13T01:18:58.979" v="188"/>
          <ac:spMkLst>
            <pc:docMk/>
            <pc:sldMk cId="81852922" sldId="260"/>
            <ac:spMk id="9" creationId="{AAA7AB09-557C-41AD-9113-FF9F68FA1035}"/>
          </ac:spMkLst>
        </pc:spChg>
        <pc:spChg chg="add">
          <ac:chgData name="Colton Onderwater" userId="S::colton.onderwater@smtafe.wa.edu.au::be181458-35f0-4a4e-8d54-fbd209084ef3" providerId="AD" clId="Web-{1597CE01-B268-4C86-9760-FDE52CD48031}" dt="2021-02-13T01:18:58.979" v="188"/>
          <ac:spMkLst>
            <pc:docMk/>
            <pc:sldMk cId="81852922" sldId="260"/>
            <ac:spMk id="11" creationId="{EF99ECAA-1F11-4937-BBA6-51935AB44C9D}"/>
          </ac:spMkLst>
        </pc:spChg>
        <pc:spChg chg="add">
          <ac:chgData name="Colton Onderwater" userId="S::colton.onderwater@smtafe.wa.edu.au::be181458-35f0-4a4e-8d54-fbd209084ef3" providerId="AD" clId="Web-{1597CE01-B268-4C86-9760-FDE52CD48031}" dt="2021-02-13T01:18:58.979" v="188"/>
          <ac:spMkLst>
            <pc:docMk/>
            <pc:sldMk cId="81852922" sldId="260"/>
            <ac:spMk id="19" creationId="{940082A1-24A5-4276-83A4-39E993BD691B}"/>
          </ac:spMkLst>
        </pc:spChg>
        <pc:spChg chg="add">
          <ac:chgData name="Colton Onderwater" userId="S::colton.onderwater@smtafe.wa.edu.au::be181458-35f0-4a4e-8d54-fbd209084ef3" providerId="AD" clId="Web-{1597CE01-B268-4C86-9760-FDE52CD48031}" dt="2021-02-13T01:18:58.979" v="188"/>
          <ac:spMkLst>
            <pc:docMk/>
            <pc:sldMk cId="81852922" sldId="260"/>
            <ac:spMk id="21" creationId="{6D840B21-A957-4CFE-AA5B-9711DF6D3305}"/>
          </ac:spMkLst>
        </pc:spChg>
        <pc:grpChg chg="add">
          <ac:chgData name="Colton Onderwater" userId="S::colton.onderwater@smtafe.wa.edu.au::be181458-35f0-4a4e-8d54-fbd209084ef3" providerId="AD" clId="Web-{1597CE01-B268-4C86-9760-FDE52CD48031}" dt="2021-02-13T01:18:58.979" v="188"/>
          <ac:grpSpMkLst>
            <pc:docMk/>
            <pc:sldMk cId="81852922" sldId="260"/>
            <ac:grpSpMk id="13" creationId="{79DE9FAB-6BBA-4CFE-B67D-77B47F01ECA4}"/>
          </ac:grpSpMkLst>
        </pc:grpChg>
        <pc:grpChg chg="add">
          <ac:chgData name="Colton Onderwater" userId="S::colton.onderwater@smtafe.wa.edu.au::be181458-35f0-4a4e-8d54-fbd209084ef3" providerId="AD" clId="Web-{1597CE01-B268-4C86-9760-FDE52CD48031}" dt="2021-02-13T01:18:58.979" v="188"/>
          <ac:grpSpMkLst>
            <pc:docMk/>
            <pc:sldMk cId="81852922" sldId="260"/>
            <ac:grpSpMk id="23" creationId="{DBFD4376-13D5-43C1-86D8-8133A9D886E1}"/>
          </ac:grpSpMkLst>
        </pc:grpChg>
      </pc:sldChg>
      <pc:sldChg chg="addSp modSp new mod setBg">
        <pc:chgData name="Colton Onderwater" userId="S::colton.onderwater@smtafe.wa.edu.au::be181458-35f0-4a4e-8d54-fbd209084ef3" providerId="AD" clId="Web-{1597CE01-B268-4C86-9760-FDE52CD48031}" dt="2021-02-13T01:14:58.126" v="151"/>
        <pc:sldMkLst>
          <pc:docMk/>
          <pc:sldMk cId="4255719271" sldId="261"/>
        </pc:sldMkLst>
        <pc:spChg chg="add">
          <ac:chgData name="Colton Onderwater" userId="S::colton.onderwater@smtafe.wa.edu.au::be181458-35f0-4a4e-8d54-fbd209084ef3" providerId="AD" clId="Web-{1597CE01-B268-4C86-9760-FDE52CD48031}" dt="2021-02-13T01:14:58.126" v="151"/>
          <ac:spMkLst>
            <pc:docMk/>
            <pc:sldMk cId="4255719271" sldId="261"/>
            <ac:spMk id="7" creationId="{65EE0CA1-D3EE-4024-8924-687FF7C9BED1}"/>
          </ac:spMkLst>
        </pc:spChg>
        <pc:picChg chg="add mod">
          <ac:chgData name="Colton Onderwater" userId="S::colton.onderwater@smtafe.wa.edu.au::be181458-35f0-4a4e-8d54-fbd209084ef3" providerId="AD" clId="Web-{1597CE01-B268-4C86-9760-FDE52CD48031}" dt="2021-02-13T01:14:58.126" v="151"/>
          <ac:picMkLst>
            <pc:docMk/>
            <pc:sldMk cId="4255719271" sldId="261"/>
            <ac:picMk id="2" creationId="{504A64DF-966A-4B73-8D05-03496C6CFCE3}"/>
          </ac:picMkLst>
        </pc:picChg>
      </pc:sldChg>
      <pc:sldChg chg="addSp delSp modSp new mod setBg modClrScheme chgLayout">
        <pc:chgData name="Colton Onderwater" userId="S::colton.onderwater@smtafe.wa.edu.au::be181458-35f0-4a4e-8d54-fbd209084ef3" providerId="AD" clId="Web-{1597CE01-B268-4C86-9760-FDE52CD48031}" dt="2021-02-13T01:17:20.320" v="165"/>
        <pc:sldMkLst>
          <pc:docMk/>
          <pc:sldMk cId="3227631981" sldId="262"/>
        </pc:sldMkLst>
        <pc:spChg chg="add mod">
          <ac:chgData name="Colton Onderwater" userId="S::colton.onderwater@smtafe.wa.edu.au::be181458-35f0-4a4e-8d54-fbd209084ef3" providerId="AD" clId="Web-{1597CE01-B268-4C86-9760-FDE52CD48031}" dt="2021-02-13T01:17:20.320" v="165"/>
          <ac:spMkLst>
            <pc:docMk/>
            <pc:sldMk cId="3227631981" sldId="262"/>
            <ac:spMk id="2" creationId="{0CF10573-54E3-4BB2-9A28-01F419AA6D72}"/>
          </ac:spMkLst>
        </pc:spChg>
        <pc:spChg chg="add del mod">
          <ac:chgData name="Colton Onderwater" userId="S::colton.onderwater@smtafe.wa.edu.au::be181458-35f0-4a4e-8d54-fbd209084ef3" providerId="AD" clId="Web-{1597CE01-B268-4C86-9760-FDE52CD48031}" dt="2021-02-13T01:17:06.820" v="164"/>
          <ac:spMkLst>
            <pc:docMk/>
            <pc:sldMk cId="3227631981" sldId="262"/>
            <ac:spMk id="3" creationId="{FB34B574-BBE0-47B9-8F28-3D2E0AD42B00}"/>
          </ac:spMkLst>
        </pc:spChg>
        <pc:spChg chg="add">
          <ac:chgData name="Colton Onderwater" userId="S::colton.onderwater@smtafe.wa.edu.au::be181458-35f0-4a4e-8d54-fbd209084ef3" providerId="AD" clId="Web-{1597CE01-B268-4C86-9760-FDE52CD48031}" dt="2021-02-13T01:17:20.320" v="165"/>
          <ac:spMkLst>
            <pc:docMk/>
            <pc:sldMk cId="3227631981" sldId="262"/>
            <ac:spMk id="8" creationId="{EC03475B-56E7-4532-8F51-7A48CD60F62E}"/>
          </ac:spMkLst>
        </pc:spChg>
        <pc:spChg chg="add">
          <ac:chgData name="Colton Onderwater" userId="S::colton.onderwater@smtafe.wa.edu.au::be181458-35f0-4a4e-8d54-fbd209084ef3" providerId="AD" clId="Web-{1597CE01-B268-4C86-9760-FDE52CD48031}" dt="2021-02-13T01:17:20.320" v="165"/>
          <ac:spMkLst>
            <pc:docMk/>
            <pc:sldMk cId="3227631981" sldId="262"/>
            <ac:spMk id="11" creationId="{A5931BE0-4B93-4D6C-878E-ACC59D6B4587}"/>
          </ac:spMkLst>
        </pc:spChg>
        <pc:spChg chg="add">
          <ac:chgData name="Colton Onderwater" userId="S::colton.onderwater@smtafe.wa.edu.au::be181458-35f0-4a4e-8d54-fbd209084ef3" providerId="AD" clId="Web-{1597CE01-B268-4C86-9760-FDE52CD48031}" dt="2021-02-13T01:17:20.320" v="165"/>
          <ac:spMkLst>
            <pc:docMk/>
            <pc:sldMk cId="3227631981" sldId="262"/>
            <ac:spMk id="13" creationId="{6FF3A87B-2255-45E0-A551-C11FAF93290C}"/>
          </ac:spMkLst>
        </pc:spChg>
        <pc:picChg chg="add mod ord">
          <ac:chgData name="Colton Onderwater" userId="S::colton.onderwater@smtafe.wa.edu.au::be181458-35f0-4a4e-8d54-fbd209084ef3" providerId="AD" clId="Web-{1597CE01-B268-4C86-9760-FDE52CD48031}" dt="2021-02-13T01:17:20.320" v="165"/>
          <ac:picMkLst>
            <pc:docMk/>
            <pc:sldMk cId="3227631981" sldId="262"/>
            <ac:picMk id="4" creationId="{0A186F42-127C-43DA-B611-4E4D0E53B39F}"/>
          </ac:picMkLst>
        </pc:picChg>
      </pc:sldChg>
      <pc:sldChg chg="addSp delSp modSp new mod setBg">
        <pc:chgData name="Colton Onderwater" userId="S::colton.onderwater@smtafe.wa.edu.au::be181458-35f0-4a4e-8d54-fbd209084ef3" providerId="AD" clId="Web-{1597CE01-B268-4C86-9760-FDE52CD48031}" dt="2021-02-13T01:18:06.775" v="182"/>
        <pc:sldMkLst>
          <pc:docMk/>
          <pc:sldMk cId="2134700401" sldId="263"/>
        </pc:sldMkLst>
        <pc:spChg chg="mod">
          <ac:chgData name="Colton Onderwater" userId="S::colton.onderwater@smtafe.wa.edu.au::be181458-35f0-4a4e-8d54-fbd209084ef3" providerId="AD" clId="Web-{1597CE01-B268-4C86-9760-FDE52CD48031}" dt="2021-02-13T01:18:06.775" v="182"/>
          <ac:spMkLst>
            <pc:docMk/>
            <pc:sldMk cId="2134700401" sldId="263"/>
            <ac:spMk id="2" creationId="{52CEFD5E-7ECB-4A14-A610-38127AFD0890}"/>
          </ac:spMkLst>
        </pc:spChg>
        <pc:spChg chg="del">
          <ac:chgData name="Colton Onderwater" userId="S::colton.onderwater@smtafe.wa.edu.au::be181458-35f0-4a4e-8d54-fbd209084ef3" providerId="AD" clId="Web-{1597CE01-B268-4C86-9760-FDE52CD48031}" dt="2021-02-13T01:18:03.275" v="181"/>
          <ac:spMkLst>
            <pc:docMk/>
            <pc:sldMk cId="2134700401" sldId="263"/>
            <ac:spMk id="3" creationId="{EA5CC341-E8A6-47F5-ABBD-D92A8AF5F6E0}"/>
          </ac:spMkLst>
        </pc:spChg>
        <pc:spChg chg="add">
          <ac:chgData name="Colton Onderwater" userId="S::colton.onderwater@smtafe.wa.edu.au::be181458-35f0-4a4e-8d54-fbd209084ef3" providerId="AD" clId="Web-{1597CE01-B268-4C86-9760-FDE52CD48031}" dt="2021-02-13T01:18:06.775" v="182"/>
          <ac:spMkLst>
            <pc:docMk/>
            <pc:sldMk cId="2134700401" sldId="263"/>
            <ac:spMk id="9" creationId="{82184FF4-7029-4ED7-813A-192E60608764}"/>
          </ac:spMkLst>
        </pc:spChg>
        <pc:spChg chg="add">
          <ac:chgData name="Colton Onderwater" userId="S::colton.onderwater@smtafe.wa.edu.au::be181458-35f0-4a4e-8d54-fbd209084ef3" providerId="AD" clId="Web-{1597CE01-B268-4C86-9760-FDE52CD48031}" dt="2021-02-13T01:18:06.775" v="182"/>
          <ac:spMkLst>
            <pc:docMk/>
            <pc:sldMk cId="2134700401" sldId="263"/>
            <ac:spMk id="11" creationId="{AAA7AB09-557C-41AD-9113-FF9F68FA1035}"/>
          </ac:spMkLst>
        </pc:spChg>
        <pc:spChg chg="add">
          <ac:chgData name="Colton Onderwater" userId="S::colton.onderwater@smtafe.wa.edu.au::be181458-35f0-4a4e-8d54-fbd209084ef3" providerId="AD" clId="Web-{1597CE01-B268-4C86-9760-FDE52CD48031}" dt="2021-02-13T01:18:06.775" v="182"/>
          <ac:spMkLst>
            <pc:docMk/>
            <pc:sldMk cId="2134700401" sldId="263"/>
            <ac:spMk id="13" creationId="{EF99ECAA-1F11-4937-BBA6-51935AB44C9D}"/>
          </ac:spMkLst>
        </pc:spChg>
        <pc:spChg chg="add">
          <ac:chgData name="Colton Onderwater" userId="S::colton.onderwater@smtafe.wa.edu.au::be181458-35f0-4a4e-8d54-fbd209084ef3" providerId="AD" clId="Web-{1597CE01-B268-4C86-9760-FDE52CD48031}" dt="2021-02-13T01:18:06.775" v="182"/>
          <ac:spMkLst>
            <pc:docMk/>
            <pc:sldMk cId="2134700401" sldId="263"/>
            <ac:spMk id="21" creationId="{1DB043B4-68C6-45B9-82AC-A5800EADB8DB}"/>
          </ac:spMkLst>
        </pc:spChg>
        <pc:spChg chg="add">
          <ac:chgData name="Colton Onderwater" userId="S::colton.onderwater@smtafe.wa.edu.au::be181458-35f0-4a4e-8d54-fbd209084ef3" providerId="AD" clId="Web-{1597CE01-B268-4C86-9760-FDE52CD48031}" dt="2021-02-13T01:18:06.775" v="182"/>
          <ac:spMkLst>
            <pc:docMk/>
            <pc:sldMk cId="2134700401" sldId="263"/>
            <ac:spMk id="23" creationId="{7AEC842D-C905-4DEA-B1C3-CA51995C572A}"/>
          </ac:spMkLst>
        </pc:spChg>
        <pc:spChg chg="add">
          <ac:chgData name="Colton Onderwater" userId="S::colton.onderwater@smtafe.wa.edu.au::be181458-35f0-4a4e-8d54-fbd209084ef3" providerId="AD" clId="Web-{1597CE01-B268-4C86-9760-FDE52CD48031}" dt="2021-02-13T01:18:06.775" v="182"/>
          <ac:spMkLst>
            <pc:docMk/>
            <pc:sldMk cId="2134700401" sldId="263"/>
            <ac:spMk id="25" creationId="{FE05BC49-0F00-4C85-9AF5-A0CC5B39C8D2}"/>
          </ac:spMkLst>
        </pc:spChg>
        <pc:grpChg chg="add">
          <ac:chgData name="Colton Onderwater" userId="S::colton.onderwater@smtafe.wa.edu.au::be181458-35f0-4a4e-8d54-fbd209084ef3" providerId="AD" clId="Web-{1597CE01-B268-4C86-9760-FDE52CD48031}" dt="2021-02-13T01:18:06.775" v="182"/>
          <ac:grpSpMkLst>
            <pc:docMk/>
            <pc:sldMk cId="2134700401" sldId="263"/>
            <ac:grpSpMk id="15" creationId="{79DE9FAB-6BBA-4CFE-B67D-77B47F01ECA4}"/>
          </ac:grpSpMkLst>
        </pc:grpChg>
        <pc:grpChg chg="add">
          <ac:chgData name="Colton Onderwater" userId="S::colton.onderwater@smtafe.wa.edu.au::be181458-35f0-4a4e-8d54-fbd209084ef3" providerId="AD" clId="Web-{1597CE01-B268-4C86-9760-FDE52CD48031}" dt="2021-02-13T01:18:06.775" v="182"/>
          <ac:grpSpMkLst>
            <pc:docMk/>
            <pc:sldMk cId="2134700401" sldId="263"/>
            <ac:grpSpMk id="27" creationId="{9845873E-9C86-4496-87B7-3A6141D7DE63}"/>
          </ac:grpSpMkLst>
        </pc:grpChg>
        <pc:picChg chg="add mod ord">
          <ac:chgData name="Colton Onderwater" userId="S::colton.onderwater@smtafe.wa.edu.au::be181458-35f0-4a4e-8d54-fbd209084ef3" providerId="AD" clId="Web-{1597CE01-B268-4C86-9760-FDE52CD48031}" dt="2021-02-13T01:18:06.775" v="182"/>
          <ac:picMkLst>
            <pc:docMk/>
            <pc:sldMk cId="2134700401" sldId="263"/>
            <ac:picMk id="4" creationId="{39DCDFC9-C3A7-411D-B65B-275D5834FCDE}"/>
          </ac:picMkLst>
        </pc:picChg>
      </pc:sldChg>
      <pc:sldChg chg="modSp new mod modClrScheme chgLayout">
        <pc:chgData name="Colton Onderwater" userId="S::colton.onderwater@smtafe.wa.edu.au::be181458-35f0-4a4e-8d54-fbd209084ef3" providerId="AD" clId="Web-{1597CE01-B268-4C86-9760-FDE52CD48031}" dt="2021-02-13T01:22:56.438" v="247" actId="20577"/>
        <pc:sldMkLst>
          <pc:docMk/>
          <pc:sldMk cId="3854970308" sldId="264"/>
        </pc:sldMkLst>
        <pc:spChg chg="mod ord">
          <ac:chgData name="Colton Onderwater" userId="S::colton.onderwater@smtafe.wa.edu.au::be181458-35f0-4a4e-8d54-fbd209084ef3" providerId="AD" clId="Web-{1597CE01-B268-4C86-9760-FDE52CD48031}" dt="2021-02-13T01:22:07.765" v="191" actId="20577"/>
          <ac:spMkLst>
            <pc:docMk/>
            <pc:sldMk cId="3854970308" sldId="264"/>
            <ac:spMk id="2" creationId="{8C677E83-50CC-47D9-93EE-54AFB94389D2}"/>
          </ac:spMkLst>
        </pc:spChg>
        <pc:spChg chg="mod ord">
          <ac:chgData name="Colton Onderwater" userId="S::colton.onderwater@smtafe.wa.edu.au::be181458-35f0-4a4e-8d54-fbd209084ef3" providerId="AD" clId="Web-{1597CE01-B268-4C86-9760-FDE52CD48031}" dt="2021-02-13T01:22:56.438" v="247" actId="20577"/>
          <ac:spMkLst>
            <pc:docMk/>
            <pc:sldMk cId="3854970308" sldId="264"/>
            <ac:spMk id="3" creationId="{38DD3D69-CE86-4909-8477-AA06F7E6B49C}"/>
          </ac:spMkLst>
        </pc:spChg>
      </pc:sldChg>
      <pc:sldChg chg="addSp delSp modSp new">
        <pc:chgData name="Colton Onderwater" userId="S::colton.onderwater@smtafe.wa.edu.au::be181458-35f0-4a4e-8d54-fbd209084ef3" providerId="AD" clId="Web-{1597CE01-B268-4C86-9760-FDE52CD48031}" dt="2021-02-13T01:42:44.953" v="684" actId="1076"/>
        <pc:sldMkLst>
          <pc:docMk/>
          <pc:sldMk cId="733983089" sldId="265"/>
        </pc:sldMkLst>
        <pc:spChg chg="mod">
          <ac:chgData name="Colton Onderwater" userId="S::colton.onderwater@smtafe.wa.edu.au::be181458-35f0-4a4e-8d54-fbd209084ef3" providerId="AD" clId="Web-{1597CE01-B268-4C86-9760-FDE52CD48031}" dt="2021-02-13T01:23:13.110" v="256" actId="20577"/>
          <ac:spMkLst>
            <pc:docMk/>
            <pc:sldMk cId="733983089" sldId="265"/>
            <ac:spMk id="2" creationId="{D816B7EE-4259-4F5F-BE4D-0E050588BB23}"/>
          </ac:spMkLst>
        </pc:spChg>
        <pc:spChg chg="add del">
          <ac:chgData name="Colton Onderwater" userId="S::colton.onderwater@smtafe.wa.edu.au::be181458-35f0-4a4e-8d54-fbd209084ef3" providerId="AD" clId="Web-{1597CE01-B268-4C86-9760-FDE52CD48031}" dt="2021-02-13T01:24:59.566" v="277"/>
          <ac:spMkLst>
            <pc:docMk/>
            <pc:sldMk cId="733983089" sldId="265"/>
            <ac:spMk id="3" creationId="{F15BBDED-1C5D-4B82-B256-D8E34FA1B2DE}"/>
          </ac:spMkLst>
        </pc:spChg>
        <pc:spChg chg="add mod">
          <ac:chgData name="Colton Onderwater" userId="S::colton.onderwater@smtafe.wa.edu.au::be181458-35f0-4a4e-8d54-fbd209084ef3" providerId="AD" clId="Web-{1597CE01-B268-4C86-9760-FDE52CD48031}" dt="2021-02-13T01:35:32.474" v="409" actId="1076"/>
          <ac:spMkLst>
            <pc:docMk/>
            <pc:sldMk cId="733983089" sldId="265"/>
            <ac:spMk id="4" creationId="{7A74FF12-5380-4908-943E-1E2209689A7E}"/>
          </ac:spMkLst>
        </pc:spChg>
        <pc:spChg chg="add mod">
          <ac:chgData name="Colton Onderwater" userId="S::colton.onderwater@smtafe.wa.edu.au::be181458-35f0-4a4e-8d54-fbd209084ef3" providerId="AD" clId="Web-{1597CE01-B268-4C86-9760-FDE52CD48031}" dt="2021-02-13T01:35:11.567" v="402" actId="1076"/>
          <ac:spMkLst>
            <pc:docMk/>
            <pc:sldMk cId="733983089" sldId="265"/>
            <ac:spMk id="12" creationId="{EE023418-882E-4A34-8AEC-700AEFF73ADE}"/>
          </ac:spMkLst>
        </pc:spChg>
        <pc:spChg chg="add mod">
          <ac:chgData name="Colton Onderwater" userId="S::colton.onderwater@smtafe.wa.edu.au::be181458-35f0-4a4e-8d54-fbd209084ef3" providerId="AD" clId="Web-{1597CE01-B268-4C86-9760-FDE52CD48031}" dt="2021-02-13T01:42:41.562" v="683" actId="1076"/>
          <ac:spMkLst>
            <pc:docMk/>
            <pc:sldMk cId="733983089" sldId="265"/>
            <ac:spMk id="13" creationId="{961B4921-2ED7-4B87-A7AE-1F20E7769FF4}"/>
          </ac:spMkLst>
        </pc:spChg>
        <pc:spChg chg="add mod">
          <ac:chgData name="Colton Onderwater" userId="S::colton.onderwater@smtafe.wa.edu.au::be181458-35f0-4a4e-8d54-fbd209084ef3" providerId="AD" clId="Web-{1597CE01-B268-4C86-9760-FDE52CD48031}" dt="2021-02-13T01:42:44.953" v="684" actId="1076"/>
          <ac:spMkLst>
            <pc:docMk/>
            <pc:sldMk cId="733983089" sldId="265"/>
            <ac:spMk id="14" creationId="{E767EA05-6908-44E7-AE4F-6D8FDD9F6A0A}"/>
          </ac:spMkLst>
        </pc:spChg>
        <pc:spChg chg="add mod">
          <ac:chgData name="Colton Onderwater" userId="S::colton.onderwater@smtafe.wa.edu.au::be181458-35f0-4a4e-8d54-fbd209084ef3" providerId="AD" clId="Web-{1597CE01-B268-4C86-9760-FDE52CD48031}" dt="2021-02-13T01:35:28.333" v="408" actId="1076"/>
          <ac:spMkLst>
            <pc:docMk/>
            <pc:sldMk cId="733983089" sldId="265"/>
            <ac:spMk id="15" creationId="{563CE19E-39D3-44E7-AAC7-322F1F44F2BA}"/>
          </ac:spMkLst>
        </pc:spChg>
        <pc:spChg chg="add del mod">
          <ac:chgData name="Colton Onderwater" userId="S::colton.onderwater@smtafe.wa.edu.au::be181458-35f0-4a4e-8d54-fbd209084ef3" providerId="AD" clId="Web-{1597CE01-B268-4C86-9760-FDE52CD48031}" dt="2021-02-13T01:32:57.093" v="374"/>
          <ac:spMkLst>
            <pc:docMk/>
            <pc:sldMk cId="733983089" sldId="265"/>
            <ac:spMk id="16" creationId="{287095B8-7721-4846-84C9-EF99F8FF7BCF}"/>
          </ac:spMkLst>
        </pc:spChg>
        <pc:spChg chg="add del">
          <ac:chgData name="Colton Onderwater" userId="S::colton.onderwater@smtafe.wa.edu.au::be181458-35f0-4a4e-8d54-fbd209084ef3" providerId="AD" clId="Web-{1597CE01-B268-4C86-9760-FDE52CD48031}" dt="2021-02-13T01:33:59.907" v="391"/>
          <ac:spMkLst>
            <pc:docMk/>
            <pc:sldMk cId="733983089" sldId="265"/>
            <ac:spMk id="18" creationId="{BDD27261-6333-4D5D-BDAF-5311E9A7AAFF}"/>
          </ac:spMkLst>
        </pc:spChg>
        <pc:spChg chg="add del">
          <ac:chgData name="Colton Onderwater" userId="S::colton.onderwater@smtafe.wa.edu.au::be181458-35f0-4a4e-8d54-fbd209084ef3" providerId="AD" clId="Web-{1597CE01-B268-4C86-9760-FDE52CD48031}" dt="2021-02-13T01:34:29.860" v="393"/>
          <ac:spMkLst>
            <pc:docMk/>
            <pc:sldMk cId="733983089" sldId="265"/>
            <ac:spMk id="19" creationId="{886386FE-A5B4-41B7-A721-4304128133FC}"/>
          </ac:spMkLst>
        </pc:spChg>
        <pc:graphicFrameChg chg="add del mod ord modGraphic">
          <ac:chgData name="Colton Onderwater" userId="S::colton.onderwater@smtafe.wa.edu.au::be181458-35f0-4a4e-8d54-fbd209084ef3" providerId="AD" clId="Web-{1597CE01-B268-4C86-9760-FDE52CD48031}" dt="2021-02-13T01:24:20.408" v="268"/>
          <ac:graphicFrameMkLst>
            <pc:docMk/>
            <pc:sldMk cId="733983089" sldId="265"/>
            <ac:graphicFrameMk id="5" creationId="{F454ED4B-D9AD-4117-958D-69B23EF77C80}"/>
          </ac:graphicFrameMkLst>
        </pc:graphicFrameChg>
        <pc:cxnChg chg="add del">
          <ac:chgData name="Colton Onderwater" userId="S::colton.onderwater@smtafe.wa.edu.au::be181458-35f0-4a4e-8d54-fbd209084ef3" providerId="AD" clId="Web-{1597CE01-B268-4C86-9760-FDE52CD48031}" dt="2021-02-13T01:33:55.672" v="389"/>
          <ac:cxnSpMkLst>
            <pc:docMk/>
            <pc:sldMk cId="733983089" sldId="265"/>
            <ac:cxnSpMk id="17" creationId="{DF37FEA4-3175-44D0-96DC-F84D98CC84FF}"/>
          </ac:cxnSpMkLst>
        </pc:cxnChg>
      </pc:sldChg>
      <pc:sldChg chg="modSp new">
        <pc:chgData name="Colton Onderwater" userId="S::colton.onderwater@smtafe.wa.edu.au::be181458-35f0-4a4e-8d54-fbd209084ef3" providerId="AD" clId="Web-{1597CE01-B268-4C86-9760-FDE52CD48031}" dt="2021-02-13T01:41:06.919" v="605" actId="20577"/>
        <pc:sldMkLst>
          <pc:docMk/>
          <pc:sldMk cId="3138267185" sldId="266"/>
        </pc:sldMkLst>
        <pc:spChg chg="mod">
          <ac:chgData name="Colton Onderwater" userId="S::colton.onderwater@smtafe.wa.edu.au::be181458-35f0-4a4e-8d54-fbd209084ef3" providerId="AD" clId="Web-{1597CE01-B268-4C86-9760-FDE52CD48031}" dt="2021-02-13T01:36:44.632" v="417" actId="20577"/>
          <ac:spMkLst>
            <pc:docMk/>
            <pc:sldMk cId="3138267185" sldId="266"/>
            <ac:spMk id="2" creationId="{1B2A2F2C-D784-41FF-BDB2-A10B2CE1032F}"/>
          </ac:spMkLst>
        </pc:spChg>
        <pc:spChg chg="mod">
          <ac:chgData name="Colton Onderwater" userId="S::colton.onderwater@smtafe.wa.edu.au::be181458-35f0-4a4e-8d54-fbd209084ef3" providerId="AD" clId="Web-{1597CE01-B268-4C86-9760-FDE52CD48031}" dt="2021-02-13T01:41:06.919" v="605" actId="20577"/>
          <ac:spMkLst>
            <pc:docMk/>
            <pc:sldMk cId="3138267185" sldId="266"/>
            <ac:spMk id="3" creationId="{1A79206F-D85D-4CA3-9AE3-2DE23DF28B97}"/>
          </ac:spMkLst>
        </pc:spChg>
      </pc:sldChg>
      <pc:sldChg chg="modSp new">
        <pc:chgData name="Colton Onderwater" userId="S::colton.onderwater@smtafe.wa.edu.au::be181458-35f0-4a4e-8d54-fbd209084ef3" providerId="AD" clId="Web-{1597CE01-B268-4C86-9760-FDE52CD48031}" dt="2021-02-13T01:40:54.153" v="596" actId="20577"/>
        <pc:sldMkLst>
          <pc:docMk/>
          <pc:sldMk cId="4151085511" sldId="267"/>
        </pc:sldMkLst>
        <pc:spChg chg="mod">
          <ac:chgData name="Colton Onderwater" userId="S::colton.onderwater@smtafe.wa.edu.au::be181458-35f0-4a4e-8d54-fbd209084ef3" providerId="AD" clId="Web-{1597CE01-B268-4C86-9760-FDE52CD48031}" dt="2021-02-13T01:38:18.321" v="476" actId="20577"/>
          <ac:spMkLst>
            <pc:docMk/>
            <pc:sldMk cId="4151085511" sldId="267"/>
            <ac:spMk id="2" creationId="{64EA2BAE-002C-4582-93E7-1D9CEABF5F10}"/>
          </ac:spMkLst>
        </pc:spChg>
        <pc:spChg chg="mod">
          <ac:chgData name="Colton Onderwater" userId="S::colton.onderwater@smtafe.wa.edu.au::be181458-35f0-4a4e-8d54-fbd209084ef3" providerId="AD" clId="Web-{1597CE01-B268-4C86-9760-FDE52CD48031}" dt="2021-02-13T01:40:54.153" v="596" actId="20577"/>
          <ac:spMkLst>
            <pc:docMk/>
            <pc:sldMk cId="4151085511" sldId="267"/>
            <ac:spMk id="3" creationId="{FC823726-51F0-49B1-B97C-C45AA78CE6AF}"/>
          </ac:spMkLst>
        </pc:spChg>
      </pc:sldChg>
      <pc:sldChg chg="modSp new">
        <pc:chgData name="Colton Onderwater" userId="S::colton.onderwater@smtafe.wa.edu.au::be181458-35f0-4a4e-8d54-fbd209084ef3" providerId="AD" clId="Web-{1597CE01-B268-4C86-9760-FDE52CD48031}" dt="2021-02-13T01:42:24.436" v="680" actId="20577"/>
        <pc:sldMkLst>
          <pc:docMk/>
          <pc:sldMk cId="477192994" sldId="268"/>
        </pc:sldMkLst>
        <pc:spChg chg="mod">
          <ac:chgData name="Colton Onderwater" userId="S::colton.onderwater@smtafe.wa.edu.au::be181458-35f0-4a4e-8d54-fbd209084ef3" providerId="AD" clId="Web-{1597CE01-B268-4C86-9760-FDE52CD48031}" dt="2021-02-13T01:41:22.576" v="612" actId="20577"/>
          <ac:spMkLst>
            <pc:docMk/>
            <pc:sldMk cId="477192994" sldId="268"/>
            <ac:spMk id="2" creationId="{021ED113-3912-4B68-AB3D-ABA529E75253}"/>
          </ac:spMkLst>
        </pc:spChg>
        <pc:spChg chg="mod">
          <ac:chgData name="Colton Onderwater" userId="S::colton.onderwater@smtafe.wa.edu.au::be181458-35f0-4a4e-8d54-fbd209084ef3" providerId="AD" clId="Web-{1597CE01-B268-4C86-9760-FDE52CD48031}" dt="2021-02-13T01:42:24.436" v="680" actId="20577"/>
          <ac:spMkLst>
            <pc:docMk/>
            <pc:sldMk cId="477192994" sldId="268"/>
            <ac:spMk id="3" creationId="{7C3FABF2-14E1-403E-A705-B065D2902F0F}"/>
          </ac:spMkLst>
        </pc:spChg>
      </pc:sldChg>
      <pc:sldChg chg="modSp new">
        <pc:chgData name="Colton Onderwater" userId="S::colton.onderwater@smtafe.wa.edu.au::be181458-35f0-4a4e-8d54-fbd209084ef3" providerId="AD" clId="Web-{1597CE01-B268-4C86-9760-FDE52CD48031}" dt="2021-02-13T01:44:13.158" v="782" actId="20577"/>
        <pc:sldMkLst>
          <pc:docMk/>
          <pc:sldMk cId="2547600473" sldId="269"/>
        </pc:sldMkLst>
        <pc:spChg chg="mod">
          <ac:chgData name="Colton Onderwater" userId="S::colton.onderwater@smtafe.wa.edu.au::be181458-35f0-4a4e-8d54-fbd209084ef3" providerId="AD" clId="Web-{1597CE01-B268-4C86-9760-FDE52CD48031}" dt="2021-02-13T01:42:51.796" v="687" actId="20577"/>
          <ac:spMkLst>
            <pc:docMk/>
            <pc:sldMk cId="2547600473" sldId="269"/>
            <ac:spMk id="2" creationId="{579112E3-B5A1-4439-8FA8-8BD27208303F}"/>
          </ac:spMkLst>
        </pc:spChg>
        <pc:spChg chg="mod">
          <ac:chgData name="Colton Onderwater" userId="S::colton.onderwater@smtafe.wa.edu.au::be181458-35f0-4a4e-8d54-fbd209084ef3" providerId="AD" clId="Web-{1597CE01-B268-4C86-9760-FDE52CD48031}" dt="2021-02-13T01:44:13.158" v="782" actId="20577"/>
          <ac:spMkLst>
            <pc:docMk/>
            <pc:sldMk cId="2547600473" sldId="269"/>
            <ac:spMk id="3" creationId="{4F9CA6E4-B1A0-49CD-9B3D-4EFF2A8567E9}"/>
          </ac:spMkLst>
        </pc:spChg>
      </pc:sldChg>
      <pc:sldChg chg="modSp new">
        <pc:chgData name="Colton Onderwater" userId="S::colton.onderwater@smtafe.wa.edu.au::be181458-35f0-4a4e-8d54-fbd209084ef3" providerId="AD" clId="Web-{1597CE01-B268-4C86-9760-FDE52CD48031}" dt="2021-02-13T01:45:13.144" v="854" actId="20577"/>
        <pc:sldMkLst>
          <pc:docMk/>
          <pc:sldMk cId="1535088970" sldId="270"/>
        </pc:sldMkLst>
        <pc:spChg chg="mod">
          <ac:chgData name="Colton Onderwater" userId="S::colton.onderwater@smtafe.wa.edu.au::be181458-35f0-4a4e-8d54-fbd209084ef3" providerId="AD" clId="Web-{1597CE01-B268-4C86-9760-FDE52CD48031}" dt="2021-02-13T01:44:16.095" v="784" actId="20577"/>
          <ac:spMkLst>
            <pc:docMk/>
            <pc:sldMk cId="1535088970" sldId="270"/>
            <ac:spMk id="2" creationId="{E593B0CA-8E75-4A3A-8A01-3A2C19410C25}"/>
          </ac:spMkLst>
        </pc:spChg>
        <pc:spChg chg="mod">
          <ac:chgData name="Colton Onderwater" userId="S::colton.onderwater@smtafe.wa.edu.au::be181458-35f0-4a4e-8d54-fbd209084ef3" providerId="AD" clId="Web-{1597CE01-B268-4C86-9760-FDE52CD48031}" dt="2021-02-13T01:45:13.144" v="854" actId="20577"/>
          <ac:spMkLst>
            <pc:docMk/>
            <pc:sldMk cId="1535088970" sldId="270"/>
            <ac:spMk id="3" creationId="{2E69025C-C1CA-46C4-A694-2ED202BF45AC}"/>
          </ac:spMkLst>
        </pc:spChg>
      </pc:sldChg>
      <pc:sldChg chg="modSp new mod modClrScheme chgLayout">
        <pc:chgData name="Colton Onderwater" userId="S::colton.onderwater@smtafe.wa.edu.au::be181458-35f0-4a4e-8d54-fbd209084ef3" providerId="AD" clId="Web-{1597CE01-B268-4C86-9760-FDE52CD48031}" dt="2021-02-13T01:47:32.584" v="940" actId="20577"/>
        <pc:sldMkLst>
          <pc:docMk/>
          <pc:sldMk cId="3636437440" sldId="271"/>
        </pc:sldMkLst>
        <pc:spChg chg="mod ord">
          <ac:chgData name="Colton Onderwater" userId="S::colton.onderwater@smtafe.wa.edu.au::be181458-35f0-4a4e-8d54-fbd209084ef3" providerId="AD" clId="Web-{1597CE01-B268-4C86-9760-FDE52CD48031}" dt="2021-02-13T01:46:44.161" v="883" actId="20577"/>
          <ac:spMkLst>
            <pc:docMk/>
            <pc:sldMk cId="3636437440" sldId="271"/>
            <ac:spMk id="2" creationId="{1106511F-BB68-4B26-9AFF-924780697864}"/>
          </ac:spMkLst>
        </pc:spChg>
        <pc:spChg chg="mod ord">
          <ac:chgData name="Colton Onderwater" userId="S::colton.onderwater@smtafe.wa.edu.au::be181458-35f0-4a4e-8d54-fbd209084ef3" providerId="AD" clId="Web-{1597CE01-B268-4C86-9760-FDE52CD48031}" dt="2021-02-13T01:47:32.584" v="940" actId="20577"/>
          <ac:spMkLst>
            <pc:docMk/>
            <pc:sldMk cId="3636437440" sldId="271"/>
            <ac:spMk id="3" creationId="{A358EBC6-2167-4049-ADBE-C4F9F65D1F62}"/>
          </ac:spMkLst>
        </pc:spChg>
      </pc:sldChg>
      <pc:sldChg chg="addSp delSp modSp new mod setBg">
        <pc:chgData name="Colton Onderwater" userId="S::colton.onderwater@smtafe.wa.edu.au::be181458-35f0-4a4e-8d54-fbd209084ef3" providerId="AD" clId="Web-{1597CE01-B268-4C86-9760-FDE52CD48031}" dt="2021-02-13T01:47:49.866" v="945"/>
        <pc:sldMkLst>
          <pc:docMk/>
          <pc:sldMk cId="2486398155" sldId="272"/>
        </pc:sldMkLst>
        <pc:spChg chg="add">
          <ac:chgData name="Colton Onderwater" userId="S::colton.onderwater@smtafe.wa.edu.au::be181458-35f0-4a4e-8d54-fbd209084ef3" providerId="AD" clId="Web-{1597CE01-B268-4C86-9760-FDE52CD48031}" dt="2021-02-13T01:47:49.866" v="945"/>
          <ac:spMkLst>
            <pc:docMk/>
            <pc:sldMk cId="2486398155" sldId="272"/>
            <ac:spMk id="4" creationId="{65EE0CA1-D3EE-4024-8924-687FF7C9BED1}"/>
          </ac:spMkLst>
        </pc:spChg>
        <pc:spChg chg="add del">
          <ac:chgData name="Colton Onderwater" userId="S::colton.onderwater@smtafe.wa.edu.au::be181458-35f0-4a4e-8d54-fbd209084ef3" providerId="AD" clId="Web-{1597CE01-B268-4C86-9760-FDE52CD48031}" dt="2021-02-13T01:47:49.850" v="944"/>
          <ac:spMkLst>
            <pc:docMk/>
            <pc:sldMk cId="2486398155" sldId="272"/>
            <ac:spMk id="7" creationId="{65EE0CA1-D3EE-4024-8924-687FF7C9BED1}"/>
          </ac:spMkLst>
        </pc:spChg>
        <pc:spChg chg="add del">
          <ac:chgData name="Colton Onderwater" userId="S::colton.onderwater@smtafe.wa.edu.au::be181458-35f0-4a4e-8d54-fbd209084ef3" providerId="AD" clId="Web-{1597CE01-B268-4C86-9760-FDE52CD48031}" dt="2021-02-13T01:47:49.850" v="944"/>
          <ac:spMkLst>
            <pc:docMk/>
            <pc:sldMk cId="2486398155" sldId="272"/>
            <ac:spMk id="13" creationId="{008BA5EF-099A-47C4-B002-198EE687BCAA}"/>
          </ac:spMkLst>
        </pc:spChg>
        <pc:spChg chg="add del">
          <ac:chgData name="Colton Onderwater" userId="S::colton.onderwater@smtafe.wa.edu.au::be181458-35f0-4a4e-8d54-fbd209084ef3" providerId="AD" clId="Web-{1597CE01-B268-4C86-9760-FDE52CD48031}" dt="2021-02-13T01:47:49.850" v="944"/>
          <ac:spMkLst>
            <pc:docMk/>
            <pc:sldMk cId="2486398155" sldId="272"/>
            <ac:spMk id="15" creationId="{0AF537A3-C5BD-4192-A11C-84381E3F707C}"/>
          </ac:spMkLst>
        </pc:spChg>
        <pc:grpChg chg="add del">
          <ac:chgData name="Colton Onderwater" userId="S::colton.onderwater@smtafe.wa.edu.au::be181458-35f0-4a4e-8d54-fbd209084ef3" providerId="AD" clId="Web-{1597CE01-B268-4C86-9760-FDE52CD48031}" dt="2021-02-13T01:47:49.850" v="944"/>
          <ac:grpSpMkLst>
            <pc:docMk/>
            <pc:sldMk cId="2486398155" sldId="272"/>
            <ac:grpSpMk id="9" creationId="{FBF2CD41-062F-4D1B-B9E3-8C4128F9C5E8}"/>
          </ac:grpSpMkLst>
        </pc:grpChg>
        <pc:picChg chg="add mod">
          <ac:chgData name="Colton Onderwater" userId="S::colton.onderwater@smtafe.wa.edu.au::be181458-35f0-4a4e-8d54-fbd209084ef3" providerId="AD" clId="Web-{1597CE01-B268-4C86-9760-FDE52CD48031}" dt="2021-02-13T01:47:49.866" v="945"/>
          <ac:picMkLst>
            <pc:docMk/>
            <pc:sldMk cId="2486398155" sldId="272"/>
            <ac:picMk id="2" creationId="{5BB96692-B617-4213-8143-B87462D3A038}"/>
          </ac:picMkLst>
        </pc:picChg>
      </pc:sldChg>
      <pc:sldMasterChg chg="add del addSldLayout delSldLayout">
        <pc:chgData name="Colton Onderwater" userId="S::colton.onderwater@smtafe.wa.edu.au::be181458-35f0-4a4e-8d54-fbd209084ef3" providerId="AD" clId="Web-{1597CE01-B268-4C86-9760-FDE52CD48031}" dt="2021-02-13T01:03:11.312" v="14"/>
        <pc:sldMasterMkLst>
          <pc:docMk/>
          <pc:sldMasterMk cId="2460954070" sldId="2147483660"/>
        </pc:sldMasterMkLst>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2385387890" sldId="2147483661"/>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949138452" sldId="2147483662"/>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2591524520" sldId="2147483663"/>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1203092039" sldId="2147483664"/>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3733172339" sldId="2147483665"/>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3210312558" sldId="2147483666"/>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3146388984" sldId="2147483667"/>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3171841454" sldId="2147483668"/>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1718958274" sldId="2147483669"/>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2202905451" sldId="2147483670"/>
          </pc:sldLayoutMkLst>
        </pc:sldLayoutChg>
        <pc:sldLayoutChg chg="add del">
          <pc:chgData name="Colton Onderwater" userId="S::colton.onderwater@smtafe.wa.edu.au::be181458-35f0-4a4e-8d54-fbd209084ef3" providerId="AD" clId="Web-{1597CE01-B268-4C86-9760-FDE52CD48031}" dt="2021-02-13T01:03:11.312" v="14"/>
          <pc:sldLayoutMkLst>
            <pc:docMk/>
            <pc:sldMasterMk cId="2460954070" sldId="2147483660"/>
            <pc:sldLayoutMk cId="3479445657" sldId="2147483671"/>
          </pc:sldLayoutMkLst>
        </pc:sldLayoutChg>
      </pc:sldMasterChg>
      <pc:sldMasterChg chg="add del replId addSldLayout delSldLayout">
        <pc:chgData name="Colton Onderwater" userId="S::colton.onderwater@smtafe.wa.edu.au::be181458-35f0-4a4e-8d54-fbd209084ef3" providerId="AD" clId="Web-{1597CE01-B268-4C86-9760-FDE52CD48031}" dt="2021-02-13T01:03:11.234" v="13"/>
        <pc:sldMasterMkLst>
          <pc:docMk/>
          <pc:sldMasterMk cId="3239107435" sldId="2147483672"/>
        </pc:sldMasterMkLst>
        <pc:sldLayoutChg chg="add del">
          <pc:chgData name="Colton Onderwater" userId="S::colton.onderwater@smtafe.wa.edu.au::be181458-35f0-4a4e-8d54-fbd209084ef3" providerId="AD" clId="Web-{1597CE01-B268-4C86-9760-FDE52CD48031}" dt="2021-02-13T01:03:11.234" v="13"/>
          <pc:sldLayoutMkLst>
            <pc:docMk/>
            <pc:sldMasterMk cId="3239107435" sldId="2147483672"/>
            <pc:sldLayoutMk cId="4180101863" sldId="2147483673"/>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365274334" sldId="2147483674"/>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3316121092" sldId="2147483675"/>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867796607" sldId="2147483676"/>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217285387" sldId="2147483677"/>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850724132" sldId="2147483678"/>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3100921174" sldId="2147483679"/>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3589478417" sldId="2147483680"/>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718447726" sldId="2147483681"/>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960007501" sldId="2147483682"/>
          </pc:sldLayoutMkLst>
        </pc:sldLayoutChg>
        <pc:sldLayoutChg chg="add del replId">
          <pc:chgData name="Colton Onderwater" userId="S::colton.onderwater@smtafe.wa.edu.au::be181458-35f0-4a4e-8d54-fbd209084ef3" providerId="AD" clId="Web-{1597CE01-B268-4C86-9760-FDE52CD48031}" dt="2021-02-13T01:03:11.234" v="13"/>
          <pc:sldLayoutMkLst>
            <pc:docMk/>
            <pc:sldMasterMk cId="3239107435" sldId="2147483672"/>
            <pc:sldLayoutMk cId="751901058" sldId="2147483683"/>
          </pc:sldLayoutMkLst>
        </pc:sldLayoutChg>
      </pc:sldMasterChg>
      <pc:sldMasterChg chg="add del addSldLayout delSldLayout">
        <pc:chgData name="Colton Onderwater" userId="S::colton.onderwater@smtafe.wa.edu.au::be181458-35f0-4a4e-8d54-fbd209084ef3" providerId="AD" clId="Web-{1597CE01-B268-4C86-9760-FDE52CD48031}" dt="2021-02-13T01:04:21.017" v="15"/>
        <pc:sldMasterMkLst>
          <pc:docMk/>
          <pc:sldMasterMk cId="433482415" sldId="2147483685"/>
        </pc:sldMasterMkLst>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3705070027" sldId="2147483674"/>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1052267846" sldId="2147483675"/>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332082643" sldId="2147483676"/>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4274081945" sldId="2147483677"/>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1941908838" sldId="2147483678"/>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727575862" sldId="2147483679"/>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1276944752" sldId="2147483680"/>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328587428" sldId="2147483681"/>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2190073334" sldId="2147483682"/>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1289281766" sldId="2147483683"/>
          </pc:sldLayoutMkLst>
        </pc:sldLayoutChg>
        <pc:sldLayoutChg chg="add del">
          <pc:chgData name="Colton Onderwater" userId="S::colton.onderwater@smtafe.wa.edu.au::be181458-35f0-4a4e-8d54-fbd209084ef3" providerId="AD" clId="Web-{1597CE01-B268-4C86-9760-FDE52CD48031}" dt="2021-02-13T01:04:21.017" v="15"/>
          <pc:sldLayoutMkLst>
            <pc:docMk/>
            <pc:sldMasterMk cId="433482415" sldId="2147483685"/>
            <pc:sldLayoutMk cId="956483053" sldId="2147483684"/>
          </pc:sldLayoutMkLst>
        </pc:sldLayoutChg>
      </pc:sldMasterChg>
      <pc:sldMasterChg chg="add del addSldLayout delSldLayout">
        <pc:chgData name="Colton Onderwater" userId="S::colton.onderwater@smtafe.wa.edu.au::be181458-35f0-4a4e-8d54-fbd209084ef3" providerId="AD" clId="Web-{1597CE01-B268-4C86-9760-FDE52CD48031}" dt="2021-02-13T01:05:26.378" v="20"/>
        <pc:sldMasterMkLst>
          <pc:docMk/>
          <pc:sldMasterMk cId="1976752959" sldId="2147483722"/>
        </pc:sldMasterMkLst>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4217442827" sldId="2147483711"/>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3119314777" sldId="2147483712"/>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2482290756" sldId="2147483713"/>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4047329304" sldId="2147483714"/>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585731552" sldId="2147483715"/>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3912223975" sldId="2147483716"/>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3330019669" sldId="2147483717"/>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2350998192" sldId="2147483718"/>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3139736592" sldId="2147483719"/>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4286458544" sldId="2147483720"/>
          </pc:sldLayoutMkLst>
        </pc:sldLayoutChg>
        <pc:sldLayoutChg chg="add del">
          <pc:chgData name="Colton Onderwater" userId="S::colton.onderwater@smtafe.wa.edu.au::be181458-35f0-4a4e-8d54-fbd209084ef3" providerId="AD" clId="Web-{1597CE01-B268-4C86-9760-FDE52CD48031}" dt="2021-02-13T01:05:26.378" v="20"/>
          <pc:sldLayoutMkLst>
            <pc:docMk/>
            <pc:sldMasterMk cId="1976752959" sldId="2147483722"/>
            <pc:sldLayoutMk cId="385664186" sldId="2147483721"/>
          </pc:sldLayoutMkLst>
        </pc:sldLayoutChg>
      </pc:sldMasterChg>
      <pc:sldMasterChg chg="add addSldLayout">
        <pc:chgData name="Colton Onderwater" userId="S::colton.onderwater@smtafe.wa.edu.au::be181458-35f0-4a4e-8d54-fbd209084ef3" providerId="AD" clId="Web-{1597CE01-B268-4C86-9760-FDE52CD48031}" dt="2021-02-13T01:05:26.378" v="20"/>
        <pc:sldMasterMkLst>
          <pc:docMk/>
          <pc:sldMasterMk cId="15743363" sldId="2147483785"/>
        </pc:sldMasterMkLst>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284037264" sldId="2147483774"/>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3922918745" sldId="2147483775"/>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171764990" sldId="2147483776"/>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4055831611" sldId="2147483777"/>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467782010" sldId="2147483778"/>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694984204" sldId="2147483779"/>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1615269732" sldId="2147483780"/>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720862662" sldId="2147483781"/>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2260783560" sldId="2147483782"/>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3182028349" sldId="2147483783"/>
          </pc:sldLayoutMkLst>
        </pc:sldLayoutChg>
        <pc:sldLayoutChg chg="add">
          <pc:chgData name="Colton Onderwater" userId="S::colton.onderwater@smtafe.wa.edu.au::be181458-35f0-4a4e-8d54-fbd209084ef3" providerId="AD" clId="Web-{1597CE01-B268-4C86-9760-FDE52CD48031}" dt="2021-02-13T01:05:26.378" v="20"/>
          <pc:sldLayoutMkLst>
            <pc:docMk/>
            <pc:sldMasterMk cId="15743363" sldId="2147483785"/>
            <pc:sldLayoutMk cId="3895995409" sldId="21474837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February 15,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152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February 15,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558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February 15,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498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February 15,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086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February 15,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6078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February 15,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202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February 15,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59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February 15,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6778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February 15,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403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February 15,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291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February 15,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76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February 15,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74336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rmAutofit/>
          </a:bodyPr>
          <a:lstStyle/>
          <a:p>
            <a:r>
              <a:rPr lang="en-US" dirty="0">
                <a:cs typeface="Calibri Light"/>
              </a:rPr>
              <a:t>Introduction to Game Design</a:t>
            </a:r>
          </a:p>
        </p:txBody>
      </p:sp>
      <p:sp>
        <p:nvSpPr>
          <p:cNvPr id="3" name="Subtitle 2"/>
          <p:cNvSpPr>
            <a:spLocks noGrp="1"/>
          </p:cNvSpPr>
          <p:nvPr>
            <p:ph type="subTitle" idx="1"/>
          </p:nvPr>
        </p:nvSpPr>
        <p:spPr>
          <a:xfrm>
            <a:off x="550863" y="3827610"/>
            <a:ext cx="5437187" cy="2265216"/>
          </a:xfrm>
        </p:spPr>
        <p:txBody>
          <a:bodyPr vert="horz" wrap="square" lIns="0" tIns="0" rIns="0" bIns="0" rtlCol="0" anchor="t">
            <a:normAutofit/>
          </a:bodyPr>
          <a:lstStyle/>
          <a:p>
            <a:r>
              <a:rPr lang="en-US" dirty="0">
                <a:solidFill>
                  <a:schemeClr val="tx1">
                    <a:alpha val="60000"/>
                  </a:schemeClr>
                </a:solidFill>
              </a:rPr>
              <a:t>What it is</a:t>
            </a:r>
          </a:p>
        </p:txBody>
      </p:sp>
      <p:sp>
        <p:nvSpPr>
          <p:cNvPr id="27" name="Oval 26">
            <a:extLst>
              <a:ext uri="{FF2B5EF4-FFF2-40B4-BE49-F238E27FC236}">
                <a16:creationId xmlns:a16="http://schemas.microsoft.com/office/drawing/2014/main" id="{D87560B9-86B8-4558-93E9-FAB8DBE40C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71400469-1077-4353-BFB5-E4159ADF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F28851F7-6B20-43F1-90FF-B41CE11AFC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6" name="Picture 3" descr="Rolls of blueprints">
            <a:extLst>
              <a:ext uri="{FF2B5EF4-FFF2-40B4-BE49-F238E27FC236}">
                <a16:creationId xmlns:a16="http://schemas.microsoft.com/office/drawing/2014/main" id="{104AD5B0-9F14-400E-8239-A6B96EA0F776}"/>
              </a:ext>
            </a:extLst>
          </p:cNvPr>
          <p:cNvPicPr>
            <a:picLocks noChangeAspect="1"/>
          </p:cNvPicPr>
          <p:nvPr/>
        </p:nvPicPr>
        <p:blipFill rotWithShape="1">
          <a:blip r:embed="rId2"/>
          <a:srcRect l="42420"/>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3" name="Oval 32">
            <a:extLst>
              <a:ext uri="{FF2B5EF4-FFF2-40B4-BE49-F238E27FC236}">
                <a16:creationId xmlns:a16="http://schemas.microsoft.com/office/drawing/2014/main" id="{09E6BACC-8290-425B-A517-1914E16D8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B7EE-4259-4F5F-BE4D-0E050588BB23}"/>
              </a:ext>
            </a:extLst>
          </p:cNvPr>
          <p:cNvSpPr>
            <a:spLocks noGrp="1"/>
          </p:cNvSpPr>
          <p:nvPr>
            <p:ph type="title"/>
          </p:nvPr>
        </p:nvSpPr>
        <p:spPr/>
        <p:txBody>
          <a:bodyPr/>
          <a:lstStyle/>
          <a:p>
            <a:r>
              <a:rPr lang="en-US"/>
              <a:t>The Design Process</a:t>
            </a:r>
          </a:p>
        </p:txBody>
      </p:sp>
      <p:sp>
        <p:nvSpPr>
          <p:cNvPr id="4" name="Hexagon 3">
            <a:extLst>
              <a:ext uri="{FF2B5EF4-FFF2-40B4-BE49-F238E27FC236}">
                <a16:creationId xmlns:a16="http://schemas.microsoft.com/office/drawing/2014/main" id="{7A74FF12-5380-4908-943E-1E2209689A7E}"/>
              </a:ext>
            </a:extLst>
          </p:cNvPr>
          <p:cNvSpPr/>
          <p:nvPr/>
        </p:nvSpPr>
        <p:spPr>
          <a:xfrm>
            <a:off x="2201694" y="1986777"/>
            <a:ext cx="1867828" cy="1607633"/>
          </a:xfrm>
          <a:prstGeom prst="hexagon">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Empathize</a:t>
            </a:r>
          </a:p>
        </p:txBody>
      </p:sp>
      <p:sp>
        <p:nvSpPr>
          <p:cNvPr id="12" name="Hexagon 11">
            <a:extLst>
              <a:ext uri="{FF2B5EF4-FFF2-40B4-BE49-F238E27FC236}">
                <a16:creationId xmlns:a16="http://schemas.microsoft.com/office/drawing/2014/main" id="{EE023418-882E-4A34-8AEC-700AEFF73ADE}"/>
              </a:ext>
            </a:extLst>
          </p:cNvPr>
          <p:cNvSpPr/>
          <p:nvPr/>
        </p:nvSpPr>
        <p:spPr>
          <a:xfrm>
            <a:off x="3679232" y="2804532"/>
            <a:ext cx="1867828" cy="1607633"/>
          </a:xfrm>
          <a:prstGeom prst="hexagon">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Define</a:t>
            </a:r>
          </a:p>
        </p:txBody>
      </p:sp>
      <p:sp>
        <p:nvSpPr>
          <p:cNvPr id="13" name="Hexagon 12">
            <a:extLst>
              <a:ext uri="{FF2B5EF4-FFF2-40B4-BE49-F238E27FC236}">
                <a16:creationId xmlns:a16="http://schemas.microsoft.com/office/drawing/2014/main" id="{961B4921-2ED7-4B87-A7AE-1F20E7769FF4}"/>
              </a:ext>
            </a:extLst>
          </p:cNvPr>
          <p:cNvSpPr/>
          <p:nvPr/>
        </p:nvSpPr>
        <p:spPr>
          <a:xfrm>
            <a:off x="5166060" y="2005361"/>
            <a:ext cx="1867828" cy="1607633"/>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Ideate</a:t>
            </a:r>
          </a:p>
        </p:txBody>
      </p:sp>
      <p:sp>
        <p:nvSpPr>
          <p:cNvPr id="14" name="Hexagon 13">
            <a:extLst>
              <a:ext uri="{FF2B5EF4-FFF2-40B4-BE49-F238E27FC236}">
                <a16:creationId xmlns:a16="http://schemas.microsoft.com/office/drawing/2014/main" id="{E767EA05-6908-44E7-AE4F-6D8FDD9F6A0A}"/>
              </a:ext>
            </a:extLst>
          </p:cNvPr>
          <p:cNvSpPr/>
          <p:nvPr/>
        </p:nvSpPr>
        <p:spPr>
          <a:xfrm>
            <a:off x="6662182" y="2804532"/>
            <a:ext cx="1867828" cy="1607633"/>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Prototype</a:t>
            </a:r>
          </a:p>
        </p:txBody>
      </p:sp>
      <p:sp>
        <p:nvSpPr>
          <p:cNvPr id="15" name="Hexagon 14">
            <a:extLst>
              <a:ext uri="{FF2B5EF4-FFF2-40B4-BE49-F238E27FC236}">
                <a16:creationId xmlns:a16="http://schemas.microsoft.com/office/drawing/2014/main" id="{563CE19E-39D3-44E7-AAC7-322F1F44F2BA}"/>
              </a:ext>
            </a:extLst>
          </p:cNvPr>
          <p:cNvSpPr/>
          <p:nvPr/>
        </p:nvSpPr>
        <p:spPr>
          <a:xfrm>
            <a:off x="8130426" y="1986776"/>
            <a:ext cx="1867828" cy="1607633"/>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Test</a:t>
            </a:r>
          </a:p>
        </p:txBody>
      </p:sp>
    </p:spTree>
    <p:extLst>
      <p:ext uri="{BB962C8B-B14F-4D97-AF65-F5344CB8AC3E}">
        <p14:creationId xmlns:p14="http://schemas.microsoft.com/office/powerpoint/2010/main" val="7339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2F2C-D784-41FF-BDB2-A10B2CE1032F}"/>
              </a:ext>
            </a:extLst>
          </p:cNvPr>
          <p:cNvSpPr>
            <a:spLocks noGrp="1"/>
          </p:cNvSpPr>
          <p:nvPr>
            <p:ph type="title"/>
          </p:nvPr>
        </p:nvSpPr>
        <p:spPr/>
        <p:txBody>
          <a:bodyPr/>
          <a:lstStyle/>
          <a:p>
            <a:r>
              <a:rPr lang="en-US"/>
              <a:t>Empathize</a:t>
            </a:r>
          </a:p>
        </p:txBody>
      </p:sp>
      <p:sp>
        <p:nvSpPr>
          <p:cNvPr id="3" name="Content Placeholder 2">
            <a:extLst>
              <a:ext uri="{FF2B5EF4-FFF2-40B4-BE49-F238E27FC236}">
                <a16:creationId xmlns:a16="http://schemas.microsoft.com/office/drawing/2014/main" id="{1A79206F-D85D-4CA3-9AE3-2DE23DF28B97}"/>
              </a:ext>
            </a:extLst>
          </p:cNvPr>
          <p:cNvSpPr>
            <a:spLocks noGrp="1"/>
          </p:cNvSpPr>
          <p:nvPr>
            <p:ph idx="1"/>
          </p:nvPr>
        </p:nvSpPr>
        <p:spPr/>
        <p:txBody>
          <a:bodyPr vert="horz" wrap="square" lIns="0" tIns="0" rIns="0" bIns="0" rtlCol="0" anchor="t">
            <a:normAutofit/>
          </a:bodyPr>
          <a:lstStyle/>
          <a:p>
            <a:r>
              <a:rPr lang="en-US" dirty="0">
                <a:solidFill>
                  <a:srgbClr val="FFFFFF"/>
                </a:solidFill>
              </a:rPr>
              <a:t>Designer tries to empathize with the player</a:t>
            </a:r>
          </a:p>
          <a:p>
            <a:pPr lvl="1"/>
            <a:r>
              <a:rPr lang="en-US" dirty="0">
                <a:solidFill>
                  <a:srgbClr val="FFFFFF"/>
                </a:solidFill>
              </a:rPr>
              <a:t>Who is the player?</a:t>
            </a:r>
            <a:endParaRPr lang="en-US" dirty="0">
              <a:solidFill>
                <a:srgbClr val="FFFFFF">
                  <a:alpha val="60000"/>
                </a:srgbClr>
              </a:solidFill>
            </a:endParaRPr>
          </a:p>
          <a:p>
            <a:pPr lvl="1"/>
            <a:r>
              <a:rPr lang="en-US" dirty="0">
                <a:solidFill>
                  <a:srgbClr val="FFFFFF"/>
                </a:solidFill>
              </a:rPr>
              <a:t>Likes, dislikes</a:t>
            </a:r>
            <a:endParaRPr lang="en-US" dirty="0">
              <a:solidFill>
                <a:srgbClr val="FFFFFF">
                  <a:alpha val="60000"/>
                </a:srgbClr>
              </a:solidFill>
            </a:endParaRPr>
          </a:p>
          <a:p>
            <a:pPr lvl="1"/>
            <a:r>
              <a:rPr lang="en-US" dirty="0">
                <a:solidFill>
                  <a:srgbClr val="FFFFFF"/>
                </a:solidFill>
              </a:rPr>
              <a:t>Accessibility</a:t>
            </a:r>
            <a:endParaRPr lang="en-US" dirty="0">
              <a:solidFill>
                <a:srgbClr val="FFFFFF">
                  <a:alpha val="60000"/>
                </a:srgbClr>
              </a:solidFill>
            </a:endParaRPr>
          </a:p>
          <a:p>
            <a:pPr lvl="1"/>
            <a:r>
              <a:rPr lang="en-US" dirty="0">
                <a:solidFill>
                  <a:srgbClr val="FFFFFF"/>
                </a:solidFill>
              </a:rPr>
              <a:t>Expectations</a:t>
            </a:r>
          </a:p>
        </p:txBody>
      </p:sp>
    </p:spTree>
    <p:extLst>
      <p:ext uri="{BB962C8B-B14F-4D97-AF65-F5344CB8AC3E}">
        <p14:creationId xmlns:p14="http://schemas.microsoft.com/office/powerpoint/2010/main" val="313826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2BAE-002C-4582-93E7-1D9CEABF5F10}"/>
              </a:ext>
            </a:extLst>
          </p:cNvPr>
          <p:cNvSpPr>
            <a:spLocks noGrp="1"/>
          </p:cNvSpPr>
          <p:nvPr>
            <p:ph type="title"/>
          </p:nvPr>
        </p:nvSpPr>
        <p:spPr/>
        <p:txBody>
          <a:bodyPr/>
          <a:lstStyle/>
          <a:p>
            <a:r>
              <a:rPr lang="en-US"/>
              <a:t>Define</a:t>
            </a:r>
          </a:p>
        </p:txBody>
      </p:sp>
      <p:sp>
        <p:nvSpPr>
          <p:cNvPr id="3" name="Content Placeholder 2">
            <a:extLst>
              <a:ext uri="{FF2B5EF4-FFF2-40B4-BE49-F238E27FC236}">
                <a16:creationId xmlns:a16="http://schemas.microsoft.com/office/drawing/2014/main" id="{FC823726-51F0-49B1-B97C-C45AA78CE6AF}"/>
              </a:ext>
            </a:extLst>
          </p:cNvPr>
          <p:cNvSpPr>
            <a:spLocks noGrp="1"/>
          </p:cNvSpPr>
          <p:nvPr>
            <p:ph idx="1"/>
          </p:nvPr>
        </p:nvSpPr>
        <p:spPr/>
        <p:txBody>
          <a:bodyPr vert="horz" wrap="square" lIns="0" tIns="0" rIns="0" bIns="0" rtlCol="0" anchor="t">
            <a:normAutofit/>
          </a:bodyPr>
          <a:lstStyle/>
          <a:p>
            <a:r>
              <a:rPr lang="en-US" dirty="0">
                <a:solidFill>
                  <a:srgbClr val="FFFFFF"/>
                </a:solidFill>
              </a:rPr>
              <a:t>The Designer defines what the user needs</a:t>
            </a:r>
          </a:p>
          <a:p>
            <a:pPr lvl="1"/>
            <a:r>
              <a:rPr lang="en-US" dirty="0">
                <a:solidFill>
                  <a:srgbClr val="FFFFFF"/>
                </a:solidFill>
              </a:rPr>
              <a:t>They player needs to know how much health the player has</a:t>
            </a:r>
          </a:p>
          <a:p>
            <a:pPr lvl="1"/>
            <a:r>
              <a:rPr lang="en-US" dirty="0">
                <a:solidFill>
                  <a:srgbClr val="FFFFFF"/>
                </a:solidFill>
              </a:rPr>
              <a:t>The player needs to know how much exp they need before the next level</a:t>
            </a:r>
            <a:endParaRPr lang="en-US" dirty="0">
              <a:solidFill>
                <a:srgbClr val="FFFFFF">
                  <a:alpha val="60000"/>
                </a:srgbClr>
              </a:solidFill>
            </a:endParaRPr>
          </a:p>
          <a:p>
            <a:pPr lvl="1"/>
            <a:r>
              <a:rPr lang="en-US" dirty="0">
                <a:solidFill>
                  <a:srgbClr val="FFFFFF"/>
                </a:solidFill>
              </a:rPr>
              <a:t>The player needs to understand this mechanic before playing the level</a:t>
            </a:r>
            <a:endParaRPr lang="en-US" dirty="0">
              <a:solidFill>
                <a:srgbClr val="FFFFFF">
                  <a:alpha val="60000"/>
                </a:srgbClr>
              </a:solidFill>
            </a:endParaRPr>
          </a:p>
        </p:txBody>
      </p:sp>
    </p:spTree>
    <p:extLst>
      <p:ext uri="{BB962C8B-B14F-4D97-AF65-F5344CB8AC3E}">
        <p14:creationId xmlns:p14="http://schemas.microsoft.com/office/powerpoint/2010/main" val="415108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D113-3912-4B68-AB3D-ABA529E75253}"/>
              </a:ext>
            </a:extLst>
          </p:cNvPr>
          <p:cNvSpPr>
            <a:spLocks noGrp="1"/>
          </p:cNvSpPr>
          <p:nvPr>
            <p:ph type="title"/>
          </p:nvPr>
        </p:nvSpPr>
        <p:spPr/>
        <p:txBody>
          <a:bodyPr/>
          <a:lstStyle/>
          <a:p>
            <a:r>
              <a:rPr lang="en-US"/>
              <a:t>Ideate</a:t>
            </a:r>
          </a:p>
        </p:txBody>
      </p:sp>
      <p:sp>
        <p:nvSpPr>
          <p:cNvPr id="3" name="Content Placeholder 2">
            <a:extLst>
              <a:ext uri="{FF2B5EF4-FFF2-40B4-BE49-F238E27FC236}">
                <a16:creationId xmlns:a16="http://schemas.microsoft.com/office/drawing/2014/main" id="{7C3FABF2-14E1-403E-A705-B065D2902F0F}"/>
              </a:ext>
            </a:extLst>
          </p:cNvPr>
          <p:cNvSpPr>
            <a:spLocks noGrp="1"/>
          </p:cNvSpPr>
          <p:nvPr>
            <p:ph idx="1"/>
          </p:nvPr>
        </p:nvSpPr>
        <p:spPr/>
        <p:txBody>
          <a:bodyPr vert="horz" wrap="square" lIns="0" tIns="0" rIns="0" bIns="0" rtlCol="0" anchor="t">
            <a:normAutofit/>
          </a:bodyPr>
          <a:lstStyle/>
          <a:p>
            <a:r>
              <a:rPr lang="en-US" dirty="0">
                <a:solidFill>
                  <a:srgbClr val="FFFFFF"/>
                </a:solidFill>
              </a:rPr>
              <a:t>Once a problem is defined generate solutions</a:t>
            </a:r>
          </a:p>
          <a:p>
            <a:pPr lvl="1"/>
            <a:r>
              <a:rPr lang="en-US" dirty="0">
                <a:solidFill>
                  <a:srgbClr val="FFFFFF"/>
                </a:solidFill>
              </a:rPr>
              <a:t>Research</a:t>
            </a:r>
            <a:endParaRPr lang="en-US" dirty="0">
              <a:solidFill>
                <a:srgbClr val="FFFFFF">
                  <a:alpha val="60000"/>
                </a:srgbClr>
              </a:solidFill>
            </a:endParaRPr>
          </a:p>
          <a:p>
            <a:pPr lvl="1"/>
            <a:r>
              <a:rPr lang="en-US" dirty="0">
                <a:solidFill>
                  <a:srgbClr val="FFFFFF"/>
                </a:solidFill>
              </a:rPr>
              <a:t>More research</a:t>
            </a:r>
          </a:p>
          <a:p>
            <a:pPr lvl="1"/>
            <a:r>
              <a:rPr lang="en-US" dirty="0">
                <a:solidFill>
                  <a:srgbClr val="FFFFFF"/>
                </a:solidFill>
              </a:rPr>
              <a:t>Brainstorming</a:t>
            </a:r>
            <a:endParaRPr lang="en-US" dirty="0"/>
          </a:p>
          <a:p>
            <a:pPr lvl="1"/>
            <a:r>
              <a:rPr lang="en-US" dirty="0">
                <a:solidFill>
                  <a:srgbClr val="FFFFFF"/>
                </a:solidFill>
              </a:rPr>
              <a:t>Discussion</a:t>
            </a:r>
            <a:endParaRPr lang="en-US" dirty="0">
              <a:solidFill>
                <a:srgbClr val="FFFFFF">
                  <a:alpha val="60000"/>
                </a:srgbClr>
              </a:solidFill>
            </a:endParaRPr>
          </a:p>
          <a:p>
            <a:pPr marL="457200" lvl="1" indent="0">
              <a:buNone/>
            </a:pPr>
            <a:endParaRPr lang="en-US" dirty="0">
              <a:solidFill>
                <a:srgbClr val="FFFFFF">
                  <a:alpha val="60000"/>
                </a:srgbClr>
              </a:solidFill>
            </a:endParaRPr>
          </a:p>
        </p:txBody>
      </p:sp>
    </p:spTree>
    <p:extLst>
      <p:ext uri="{BB962C8B-B14F-4D97-AF65-F5344CB8AC3E}">
        <p14:creationId xmlns:p14="http://schemas.microsoft.com/office/powerpoint/2010/main" val="47719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12E3-B5A1-4439-8FA8-8BD27208303F}"/>
              </a:ext>
            </a:extLst>
          </p:cNvPr>
          <p:cNvSpPr>
            <a:spLocks noGrp="1"/>
          </p:cNvSpPr>
          <p:nvPr>
            <p:ph type="title"/>
          </p:nvPr>
        </p:nvSpPr>
        <p:spPr/>
        <p:txBody>
          <a:bodyPr/>
          <a:lstStyle/>
          <a:p>
            <a:r>
              <a:rPr lang="en-US"/>
              <a:t>Prototype</a:t>
            </a:r>
          </a:p>
        </p:txBody>
      </p:sp>
      <p:sp>
        <p:nvSpPr>
          <p:cNvPr id="3" name="Content Placeholder 2">
            <a:extLst>
              <a:ext uri="{FF2B5EF4-FFF2-40B4-BE49-F238E27FC236}">
                <a16:creationId xmlns:a16="http://schemas.microsoft.com/office/drawing/2014/main" id="{4F9CA6E4-B1A0-49CD-9B3D-4EFF2A8567E9}"/>
              </a:ext>
            </a:extLst>
          </p:cNvPr>
          <p:cNvSpPr>
            <a:spLocks noGrp="1"/>
          </p:cNvSpPr>
          <p:nvPr>
            <p:ph idx="1"/>
          </p:nvPr>
        </p:nvSpPr>
        <p:spPr/>
        <p:txBody>
          <a:bodyPr vert="horz" wrap="square" lIns="0" tIns="0" rIns="0" bIns="0" rtlCol="0" anchor="t">
            <a:normAutofit/>
          </a:bodyPr>
          <a:lstStyle/>
          <a:p>
            <a:r>
              <a:rPr lang="en-US" dirty="0">
                <a:solidFill>
                  <a:srgbClr val="FFFFFF"/>
                </a:solidFill>
              </a:rPr>
              <a:t>Implement the idea in the most efficient way possible</a:t>
            </a:r>
            <a:endParaRPr lang="en-US" dirty="0">
              <a:solidFill>
                <a:srgbClr val="FFFFFF">
                  <a:alpha val="60000"/>
                </a:srgbClr>
              </a:solidFill>
            </a:endParaRPr>
          </a:p>
          <a:p>
            <a:pPr lvl="1"/>
            <a:r>
              <a:rPr lang="en-US" dirty="0">
                <a:solidFill>
                  <a:srgbClr val="FFFFFF"/>
                </a:solidFill>
              </a:rPr>
              <a:t>Using primitives (cubes, spheres </a:t>
            </a:r>
            <a:r>
              <a:rPr lang="en-US" dirty="0" err="1">
                <a:solidFill>
                  <a:srgbClr val="FFFFFF"/>
                </a:solidFill>
              </a:rPr>
              <a:t>etc</a:t>
            </a:r>
            <a:r>
              <a:rPr lang="en-US" dirty="0">
                <a:solidFill>
                  <a:srgbClr val="FFFFFF"/>
                </a:solidFill>
              </a:rPr>
              <a:t>)</a:t>
            </a:r>
          </a:p>
          <a:p>
            <a:pPr lvl="1"/>
            <a:r>
              <a:rPr lang="en-US" dirty="0">
                <a:solidFill>
                  <a:srgbClr val="FFFFFF"/>
                </a:solidFill>
              </a:rPr>
              <a:t>Creating test levels</a:t>
            </a:r>
          </a:p>
          <a:p>
            <a:pPr lvl="1"/>
            <a:r>
              <a:rPr lang="en-US" dirty="0">
                <a:solidFill>
                  <a:srgbClr val="FFFFFF"/>
                </a:solidFill>
              </a:rPr>
              <a:t>Have a experience directed to testing out an idea</a:t>
            </a:r>
          </a:p>
        </p:txBody>
      </p:sp>
    </p:spTree>
    <p:extLst>
      <p:ext uri="{BB962C8B-B14F-4D97-AF65-F5344CB8AC3E}">
        <p14:creationId xmlns:p14="http://schemas.microsoft.com/office/powerpoint/2010/main" val="254760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B0CA-8E75-4A3A-8A01-3A2C19410C25}"/>
              </a:ext>
            </a:extLst>
          </p:cNvPr>
          <p:cNvSpPr>
            <a:spLocks noGrp="1"/>
          </p:cNvSpPr>
          <p:nvPr>
            <p:ph type="title"/>
          </p:nvPr>
        </p:nvSpPr>
        <p:spPr/>
        <p:txBody>
          <a:bodyPr/>
          <a:lstStyle/>
          <a:p>
            <a:r>
              <a:rPr lang="en-US"/>
              <a:t>Test</a:t>
            </a:r>
          </a:p>
        </p:txBody>
      </p:sp>
      <p:sp>
        <p:nvSpPr>
          <p:cNvPr id="3" name="Content Placeholder 2">
            <a:extLst>
              <a:ext uri="{FF2B5EF4-FFF2-40B4-BE49-F238E27FC236}">
                <a16:creationId xmlns:a16="http://schemas.microsoft.com/office/drawing/2014/main" id="{2E69025C-C1CA-46C4-A694-2ED202BF45AC}"/>
              </a:ext>
            </a:extLst>
          </p:cNvPr>
          <p:cNvSpPr>
            <a:spLocks noGrp="1"/>
          </p:cNvSpPr>
          <p:nvPr>
            <p:ph idx="1"/>
          </p:nvPr>
        </p:nvSpPr>
        <p:spPr/>
        <p:txBody>
          <a:bodyPr vert="horz" wrap="square" lIns="0" tIns="0" rIns="0" bIns="0" rtlCol="0" anchor="t">
            <a:normAutofit/>
          </a:bodyPr>
          <a:lstStyle/>
          <a:p>
            <a:r>
              <a:rPr lang="en-US" dirty="0">
                <a:solidFill>
                  <a:srgbClr val="FFFFFF"/>
                </a:solidFill>
              </a:rPr>
              <a:t>Show people!</a:t>
            </a:r>
            <a:endParaRPr lang="en-US" dirty="0">
              <a:solidFill>
                <a:srgbClr val="FFFFFF">
                  <a:alpha val="60000"/>
                </a:srgbClr>
              </a:solidFill>
            </a:endParaRPr>
          </a:p>
          <a:p>
            <a:pPr lvl="1"/>
            <a:r>
              <a:rPr lang="en-US" dirty="0">
                <a:solidFill>
                  <a:srgbClr val="FFFFFF"/>
                </a:solidFill>
              </a:rPr>
              <a:t>Gather feedback </a:t>
            </a:r>
          </a:p>
          <a:p>
            <a:pPr lvl="1"/>
            <a:r>
              <a:rPr lang="en-US" dirty="0">
                <a:solidFill>
                  <a:srgbClr val="FFFFFF"/>
                </a:solidFill>
              </a:rPr>
              <a:t>Justify what feed will be used / rejected and why</a:t>
            </a:r>
          </a:p>
          <a:p>
            <a:pPr lvl="1"/>
            <a:r>
              <a:rPr lang="en-US" dirty="0">
                <a:solidFill>
                  <a:srgbClr val="FFFFFF"/>
                </a:solidFill>
              </a:rPr>
              <a:t>Repeat the process!</a:t>
            </a:r>
          </a:p>
        </p:txBody>
      </p:sp>
    </p:spTree>
    <p:extLst>
      <p:ext uri="{BB962C8B-B14F-4D97-AF65-F5344CB8AC3E}">
        <p14:creationId xmlns:p14="http://schemas.microsoft.com/office/powerpoint/2010/main" val="153508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511F-BB68-4B26-9AFF-924780697864}"/>
              </a:ext>
            </a:extLst>
          </p:cNvPr>
          <p:cNvSpPr>
            <a:spLocks noGrp="1"/>
          </p:cNvSpPr>
          <p:nvPr>
            <p:ph type="title"/>
          </p:nvPr>
        </p:nvSpPr>
        <p:spPr/>
        <p:txBody>
          <a:bodyPr/>
          <a:lstStyle/>
          <a:p>
            <a:r>
              <a:rPr lang="en-US"/>
              <a:t>Game Design everywhere!</a:t>
            </a:r>
          </a:p>
        </p:txBody>
      </p:sp>
      <p:sp>
        <p:nvSpPr>
          <p:cNvPr id="3" name="Text Placeholder 2">
            <a:extLst>
              <a:ext uri="{FF2B5EF4-FFF2-40B4-BE49-F238E27FC236}">
                <a16:creationId xmlns:a16="http://schemas.microsoft.com/office/drawing/2014/main" id="{A358EBC6-2167-4049-ADBE-C4F9F65D1F62}"/>
              </a:ext>
            </a:extLst>
          </p:cNvPr>
          <p:cNvSpPr>
            <a:spLocks noGrp="1"/>
          </p:cNvSpPr>
          <p:nvPr>
            <p:ph idx="1"/>
          </p:nvPr>
        </p:nvSpPr>
        <p:spPr/>
        <p:txBody>
          <a:bodyPr vert="horz" wrap="square" lIns="0" tIns="0" rIns="0" bIns="0" rtlCol="0" anchor="t">
            <a:normAutofit/>
          </a:bodyPr>
          <a:lstStyle/>
          <a:p>
            <a:r>
              <a:rPr lang="en-US" dirty="0">
                <a:solidFill>
                  <a:srgbClr val="FFFFFF"/>
                </a:solidFill>
              </a:rPr>
              <a:t>Level designers</a:t>
            </a:r>
          </a:p>
          <a:p>
            <a:r>
              <a:rPr lang="en-US" dirty="0">
                <a:solidFill>
                  <a:srgbClr val="FFFFFF"/>
                </a:solidFill>
              </a:rPr>
              <a:t>Combat designers</a:t>
            </a:r>
          </a:p>
          <a:p>
            <a:r>
              <a:rPr lang="en-US" dirty="0">
                <a:solidFill>
                  <a:srgbClr val="FFFFFF"/>
                </a:solidFill>
              </a:rPr>
              <a:t>System designers</a:t>
            </a:r>
          </a:p>
          <a:p>
            <a:r>
              <a:rPr lang="en-US" dirty="0">
                <a:solidFill>
                  <a:srgbClr val="FFFFFF"/>
                </a:solidFill>
              </a:rPr>
              <a:t>Narrative designers</a:t>
            </a:r>
          </a:p>
          <a:p>
            <a:r>
              <a:rPr lang="en-US" dirty="0">
                <a:solidFill>
                  <a:srgbClr val="FFFFFF"/>
                </a:solidFill>
              </a:rPr>
              <a:t>Tool designers</a:t>
            </a:r>
          </a:p>
          <a:p>
            <a:r>
              <a:rPr lang="en-US" dirty="0">
                <a:solidFill>
                  <a:srgbClr val="FFFFFF"/>
                </a:solidFill>
              </a:rPr>
              <a:t>And more</a:t>
            </a:r>
          </a:p>
        </p:txBody>
      </p:sp>
    </p:spTree>
    <p:extLst>
      <p:ext uri="{BB962C8B-B14F-4D97-AF65-F5344CB8AC3E}">
        <p14:creationId xmlns:p14="http://schemas.microsoft.com/office/powerpoint/2010/main" val="363643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5EE0CA1-D3EE-4024-8924-687FF7C9B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hart&#10;&#10;Description automatically generated">
            <a:extLst>
              <a:ext uri="{FF2B5EF4-FFF2-40B4-BE49-F238E27FC236}">
                <a16:creationId xmlns:a16="http://schemas.microsoft.com/office/drawing/2014/main" id="{5BB96692-B617-4213-8143-B87462D3A038}"/>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48639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A041-3008-4131-9D91-69B18729F3F3}"/>
              </a:ext>
            </a:extLst>
          </p:cNvPr>
          <p:cNvSpPr>
            <a:spLocks noGrp="1"/>
          </p:cNvSpPr>
          <p:nvPr>
            <p:ph type="title"/>
          </p:nvPr>
        </p:nvSpPr>
        <p:spPr/>
        <p:txBody>
          <a:bodyPr/>
          <a:lstStyle/>
          <a:p>
            <a:r>
              <a:rPr lang="en-US"/>
              <a:t>What is Design</a:t>
            </a:r>
          </a:p>
        </p:txBody>
      </p:sp>
      <p:sp>
        <p:nvSpPr>
          <p:cNvPr id="3" name="Content Placeholder 2">
            <a:extLst>
              <a:ext uri="{FF2B5EF4-FFF2-40B4-BE49-F238E27FC236}">
                <a16:creationId xmlns:a16="http://schemas.microsoft.com/office/drawing/2014/main" id="{DB15CA91-B6C2-40C5-8DDE-414C3C35106D}"/>
              </a:ext>
            </a:extLst>
          </p:cNvPr>
          <p:cNvSpPr>
            <a:spLocks noGrp="1"/>
          </p:cNvSpPr>
          <p:nvPr>
            <p:ph idx="1"/>
          </p:nvPr>
        </p:nvSpPr>
        <p:spPr/>
        <p:txBody>
          <a:bodyPr vert="horz" wrap="square" lIns="0" tIns="0" rIns="0" bIns="0" rtlCol="0" anchor="t">
            <a:normAutofit fontScale="85000" lnSpcReduction="20000"/>
          </a:bodyPr>
          <a:lstStyle/>
          <a:p>
            <a:pPr marL="0" indent="0">
              <a:buNone/>
            </a:pPr>
            <a:r>
              <a:rPr lang="en-US" dirty="0">
                <a:solidFill>
                  <a:srgbClr val="FFFFFF"/>
                </a:solidFill>
                <a:ea typeface="+mn-lt"/>
                <a:cs typeface="+mn-lt"/>
              </a:rPr>
              <a:t> Design</a:t>
            </a:r>
            <a:r>
              <a:rPr lang="en-US" dirty="0">
                <a:ea typeface="+mn-lt"/>
                <a:cs typeface="+mn-lt"/>
              </a:rPr>
              <a:t/>
            </a:r>
            <a:br>
              <a:rPr lang="en-US" dirty="0">
                <a:ea typeface="+mn-lt"/>
                <a:cs typeface="+mn-lt"/>
              </a:rPr>
            </a:br>
            <a:r>
              <a:rPr lang="en-US" dirty="0">
                <a:solidFill>
                  <a:srgbClr val="FFFFFF"/>
                </a:solidFill>
                <a:ea typeface="+mn-lt"/>
                <a:cs typeface="+mn-lt"/>
              </a:rPr>
              <a:t> /</a:t>
            </a:r>
            <a:r>
              <a:rPr lang="en-US" dirty="0" err="1">
                <a:solidFill>
                  <a:srgbClr val="FFFFFF"/>
                </a:solidFill>
                <a:ea typeface="+mn-lt"/>
                <a:cs typeface="+mn-lt"/>
              </a:rPr>
              <a:t>dɪˈzʌɪn</a:t>
            </a:r>
            <a:r>
              <a:rPr lang="en-US" dirty="0">
                <a:solidFill>
                  <a:srgbClr val="FFFFFF"/>
                </a:solidFill>
                <a:ea typeface="+mn-lt"/>
                <a:cs typeface="+mn-lt"/>
              </a:rPr>
              <a:t>/</a:t>
            </a:r>
            <a:r>
              <a:rPr lang="en-US" dirty="0">
                <a:ea typeface="+mn-lt"/>
                <a:cs typeface="+mn-lt"/>
              </a:rPr>
              <a:t/>
            </a:r>
            <a:br>
              <a:rPr lang="en-US" dirty="0">
                <a:ea typeface="+mn-lt"/>
                <a:cs typeface="+mn-lt"/>
              </a:rPr>
            </a:br>
            <a:r>
              <a:rPr lang="en-US" dirty="0">
                <a:solidFill>
                  <a:srgbClr val="FFFFFF"/>
                </a:solidFill>
                <a:ea typeface="+mn-lt"/>
                <a:cs typeface="+mn-lt"/>
              </a:rPr>
              <a:t> noun</a:t>
            </a:r>
            <a:r>
              <a:rPr lang="en-US" dirty="0">
                <a:ea typeface="+mn-lt"/>
                <a:cs typeface="+mn-lt"/>
              </a:rPr>
              <a:t/>
            </a:r>
            <a:br>
              <a:rPr lang="en-US" dirty="0">
                <a:ea typeface="+mn-lt"/>
                <a:cs typeface="+mn-lt"/>
              </a:rPr>
            </a:br>
            <a:r>
              <a:rPr lang="en-US" dirty="0">
                <a:solidFill>
                  <a:srgbClr val="FFFFFF"/>
                </a:solidFill>
                <a:ea typeface="+mn-lt"/>
                <a:cs typeface="+mn-lt"/>
              </a:rPr>
              <a:t> noun: design; plural noun: designs</a:t>
            </a:r>
            <a:endParaRPr lang="en-US" dirty="0"/>
          </a:p>
          <a:p>
            <a:pPr marL="0" indent="0">
              <a:buNone/>
            </a:pPr>
            <a:r>
              <a:rPr lang="en-US" dirty="0">
                <a:ea typeface="+mn-lt"/>
                <a:cs typeface="+mn-lt"/>
              </a:rPr>
              <a:t/>
            </a:r>
            <a:br>
              <a:rPr lang="en-US" dirty="0">
                <a:ea typeface="+mn-lt"/>
                <a:cs typeface="+mn-lt"/>
              </a:rPr>
            </a:br>
            <a:r>
              <a:rPr lang="en-US" dirty="0">
                <a:solidFill>
                  <a:srgbClr val="FFFFFF"/>
                </a:solidFill>
                <a:ea typeface="+mn-lt"/>
                <a:cs typeface="+mn-lt"/>
              </a:rPr>
              <a:t> 1. a plan or drawing produced to show the look and function or workings of a building, garment, or other object before it is made.</a:t>
            </a:r>
            <a:endParaRPr lang="en-US" dirty="0"/>
          </a:p>
          <a:p>
            <a:pPr marL="0" indent="0">
              <a:buNone/>
            </a:pPr>
            <a:r>
              <a:rPr lang="en-US" dirty="0">
                <a:ea typeface="+mn-lt"/>
                <a:cs typeface="+mn-lt"/>
              </a:rPr>
              <a:t/>
            </a:r>
            <a:br>
              <a:rPr lang="en-US" dirty="0">
                <a:ea typeface="+mn-lt"/>
                <a:cs typeface="+mn-lt"/>
              </a:rPr>
            </a:br>
            <a:r>
              <a:rPr lang="en-US" dirty="0">
                <a:solidFill>
                  <a:srgbClr val="FFFFFF"/>
                </a:solidFill>
                <a:ea typeface="+mn-lt"/>
                <a:cs typeface="+mn-lt"/>
              </a:rPr>
              <a:t> 2. a decorative pattern.</a:t>
            </a:r>
          </a:p>
          <a:p>
            <a:pPr marL="0" indent="0">
              <a:buNone/>
            </a:pPr>
            <a:r>
              <a:rPr lang="en-US" dirty="0">
                <a:ea typeface="+mn-lt"/>
                <a:cs typeface="+mn-lt"/>
              </a:rPr>
              <a:t/>
            </a:r>
            <a:br>
              <a:rPr lang="en-US" dirty="0">
                <a:ea typeface="+mn-lt"/>
                <a:cs typeface="+mn-lt"/>
              </a:rPr>
            </a:br>
            <a:r>
              <a:rPr lang="en-US" dirty="0">
                <a:solidFill>
                  <a:srgbClr val="FFFFFF"/>
                </a:solidFill>
                <a:ea typeface="+mn-lt"/>
                <a:cs typeface="+mn-lt"/>
              </a:rPr>
              <a:t> </a:t>
            </a:r>
            <a:r>
              <a:rPr lang="en-US" b="1" dirty="0">
                <a:solidFill>
                  <a:srgbClr val="FFFFFF"/>
                </a:solidFill>
                <a:ea typeface="+mn-lt"/>
                <a:cs typeface="+mn-lt"/>
              </a:rPr>
              <a:t>3. purpose or planning that exists behind an action, fact, or object</a:t>
            </a:r>
            <a:endParaRPr lang="en-US">
              <a:solidFill>
                <a:srgbClr val="FFFFFF"/>
              </a:solidFill>
            </a:endParaRPr>
          </a:p>
          <a:p>
            <a:endParaRPr lang="en-US" dirty="0"/>
          </a:p>
        </p:txBody>
      </p:sp>
    </p:spTree>
    <p:extLst>
      <p:ext uri="{BB962C8B-B14F-4D97-AF65-F5344CB8AC3E}">
        <p14:creationId xmlns:p14="http://schemas.microsoft.com/office/powerpoint/2010/main" val="172490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B070-58F9-4550-8859-E692EE67287A}"/>
              </a:ext>
            </a:extLst>
          </p:cNvPr>
          <p:cNvSpPr>
            <a:spLocks noGrp="1"/>
          </p:cNvSpPr>
          <p:nvPr>
            <p:ph type="title"/>
          </p:nvPr>
        </p:nvSpPr>
        <p:spPr/>
        <p:txBody>
          <a:bodyPr/>
          <a:lstStyle/>
          <a:p>
            <a:r>
              <a:rPr lang="en-US"/>
              <a:t>What is Game Design then?</a:t>
            </a:r>
          </a:p>
        </p:txBody>
      </p:sp>
    </p:spTree>
    <p:extLst>
      <p:ext uri="{BB962C8B-B14F-4D97-AF65-F5344CB8AC3E}">
        <p14:creationId xmlns:p14="http://schemas.microsoft.com/office/powerpoint/2010/main" val="227141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6F49-EC98-4F2D-BFBA-6B11017703B7}"/>
              </a:ext>
            </a:extLst>
          </p:cNvPr>
          <p:cNvSpPr>
            <a:spLocks noGrp="1"/>
          </p:cNvSpPr>
          <p:nvPr>
            <p:ph type="title"/>
          </p:nvPr>
        </p:nvSpPr>
        <p:spPr/>
        <p:txBody>
          <a:bodyPr/>
          <a:lstStyle/>
          <a:p>
            <a:r>
              <a:rPr lang="en-US"/>
              <a:t>Game Design job description</a:t>
            </a:r>
          </a:p>
        </p:txBody>
      </p:sp>
      <p:sp>
        <p:nvSpPr>
          <p:cNvPr id="3" name="Content Placeholder 2">
            <a:extLst>
              <a:ext uri="{FF2B5EF4-FFF2-40B4-BE49-F238E27FC236}">
                <a16:creationId xmlns:a16="http://schemas.microsoft.com/office/drawing/2014/main" id="{4558C777-ECF1-4EDA-B0CB-523ABCE9F2E5}"/>
              </a:ext>
            </a:extLst>
          </p:cNvPr>
          <p:cNvSpPr>
            <a:spLocks noGrp="1"/>
          </p:cNvSpPr>
          <p:nvPr>
            <p:ph idx="1"/>
          </p:nvPr>
        </p:nvSpPr>
        <p:spPr/>
        <p:txBody>
          <a:bodyPr vert="horz" wrap="square" lIns="0" tIns="0" rIns="0" bIns="0" rtlCol="0" anchor="t">
            <a:normAutofit/>
          </a:bodyPr>
          <a:lstStyle/>
          <a:p>
            <a:r>
              <a:rPr lang="en-US" i="1" dirty="0">
                <a:solidFill>
                  <a:srgbClr val="FFFFFF"/>
                </a:solidFill>
                <a:ea typeface="+mn-lt"/>
                <a:cs typeface="+mn-lt"/>
              </a:rPr>
              <a:t>Game development is the process of manifesting a producer and director’s ideas into reality. The driving force behind this process, which provides detailed direction and motivation to our entire staff from artists to programmers, is our team of game designers. No matter how talented your staff is, they can’t create a truly classic game without strong direction. As a game designer, you won’t make visuals. You won’t compose music. But your ideas will shape the world of the game most directly of all. </a:t>
            </a:r>
          </a:p>
          <a:p>
            <a:pPr marL="0" indent="0">
              <a:buNone/>
            </a:pPr>
            <a:r>
              <a:rPr lang="en-US" dirty="0">
                <a:solidFill>
                  <a:srgbClr val="FFFFFF"/>
                </a:solidFill>
                <a:ea typeface="+mn-lt"/>
                <a:cs typeface="+mn-lt"/>
              </a:rPr>
              <a:t>Platinum Games Game Design job description 2019</a:t>
            </a:r>
            <a:endParaRPr lang="en-US" dirty="0">
              <a:solidFill>
                <a:srgbClr val="FFFFFF"/>
              </a:solidFill>
            </a:endParaRPr>
          </a:p>
          <a:p>
            <a:pPr marL="0" indent="0">
              <a:buNone/>
            </a:pPr>
            <a:endParaRPr lang="en-US" dirty="0">
              <a:solidFill>
                <a:srgbClr val="FFFFFF">
                  <a:alpha val="60000"/>
                </a:srgbClr>
              </a:solidFill>
            </a:endParaRPr>
          </a:p>
        </p:txBody>
      </p:sp>
    </p:spTree>
    <p:extLst>
      <p:ext uri="{BB962C8B-B14F-4D97-AF65-F5344CB8AC3E}">
        <p14:creationId xmlns:p14="http://schemas.microsoft.com/office/powerpoint/2010/main" val="369439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940082A1-24A5-4276-83A4-39E993BD69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D840B21-A957-4CFE-AA5B-9711DF6D33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D84D74-1CBB-4841-B11D-862E646DE7E2}"/>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pPr>
              <a:lnSpc>
                <a:spcPct val="90000"/>
              </a:lnSpc>
            </a:pPr>
            <a:r>
              <a:rPr lang="en-US" sz="6700" b="1"/>
              <a:t>Game designers make the conscious decisions that shape the player experience</a:t>
            </a:r>
            <a:endParaRPr lang="en-US" sz="6700"/>
          </a:p>
        </p:txBody>
      </p:sp>
      <p:grpSp>
        <p:nvGrpSpPr>
          <p:cNvPr id="23" name="Group 22">
            <a:extLst>
              <a:ext uri="{FF2B5EF4-FFF2-40B4-BE49-F238E27FC236}">
                <a16:creationId xmlns:a16="http://schemas.microsoft.com/office/drawing/2014/main" id="{DBFD4376-13D5-43C1-86D8-8133A9D886E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4" name="Freeform: Shape 23">
              <a:extLst>
                <a:ext uri="{FF2B5EF4-FFF2-40B4-BE49-F238E27FC236}">
                  <a16:creationId xmlns:a16="http://schemas.microsoft.com/office/drawing/2014/main" id="{176FEFF4-F643-4DA7-93C4-E222FCBA081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A059AD75-BB86-41B7-84D4-4B5AE0E21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185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EE0CA1-D3EE-4024-8924-687FF7C9B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504A64DF-966A-4B73-8D05-03496C6CFCE3}"/>
              </a:ext>
            </a:extLst>
          </p:cNvPr>
          <p:cNvPicPr>
            <a:picLocks noChangeAspect="1"/>
          </p:cNvPicPr>
          <p:nvPr/>
        </p:nvPicPr>
        <p:blipFill rotWithShape="1">
          <a:blip r:embed="rId2"/>
          <a:srcRect r="888"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42557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10573-54E3-4BB2-9A28-01F419AA6D72}"/>
              </a:ext>
            </a:extLst>
          </p:cNvPr>
          <p:cNvSpPr>
            <a:spLocks noGrp="1"/>
          </p:cNvSpPr>
          <p:nvPr>
            <p:ph type="title"/>
          </p:nvPr>
        </p:nvSpPr>
        <p:spPr>
          <a:xfrm>
            <a:off x="550864" y="549275"/>
            <a:ext cx="3565524" cy="1997855"/>
          </a:xfrm>
        </p:spPr>
        <p:txBody>
          <a:bodyPr wrap="square" anchor="b">
            <a:normAutofit/>
          </a:bodyPr>
          <a:lstStyle/>
          <a:p>
            <a:r>
              <a:rPr lang="en-US"/>
              <a:t>Is this good design?</a:t>
            </a:r>
          </a:p>
        </p:txBody>
      </p:sp>
      <p:sp>
        <p:nvSpPr>
          <p:cNvPr id="8" name="Content Placeholder 7">
            <a:extLst>
              <a:ext uri="{FF2B5EF4-FFF2-40B4-BE49-F238E27FC236}">
                <a16:creationId xmlns:a16="http://schemas.microsoft.com/office/drawing/2014/main" id="{EC03475B-56E7-4532-8F51-7A48CD60F62E}"/>
              </a:ext>
            </a:extLst>
          </p:cNvPr>
          <p:cNvSpPr>
            <a:spLocks noGrp="1"/>
          </p:cNvSpPr>
          <p:nvPr>
            <p:ph idx="1"/>
          </p:nvPr>
        </p:nvSpPr>
        <p:spPr>
          <a:xfrm>
            <a:off x="550863" y="2678400"/>
            <a:ext cx="3565525" cy="3414425"/>
          </a:xfrm>
        </p:spPr>
        <p:txBody>
          <a:bodyPr anchor="t">
            <a:normAutofit/>
          </a:bodyPr>
          <a:lstStyle/>
          <a:p>
            <a:endParaRPr lang="en-US" sz="1600"/>
          </a:p>
        </p:txBody>
      </p:sp>
      <p:pic>
        <p:nvPicPr>
          <p:cNvPr id="4" name="Picture 4">
            <a:extLst>
              <a:ext uri="{FF2B5EF4-FFF2-40B4-BE49-F238E27FC236}">
                <a16:creationId xmlns:a16="http://schemas.microsoft.com/office/drawing/2014/main" id="{0A186F42-127C-43DA-B611-4E4D0E53B39F}"/>
              </a:ext>
            </a:extLst>
          </p:cNvPr>
          <p:cNvPicPr>
            <a:picLocks noChangeAspect="1"/>
          </p:cNvPicPr>
          <p:nvPr/>
        </p:nvPicPr>
        <p:blipFill rotWithShape="1">
          <a:blip r:embed="rId2"/>
          <a:srcRect l="12323" r="15811"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3" name="Rectangle 12">
            <a:extLst>
              <a:ext uri="{FF2B5EF4-FFF2-40B4-BE49-F238E27FC236}">
                <a16:creationId xmlns:a16="http://schemas.microsoft.com/office/drawing/2014/main" id="{6FF3A87B-2255-45E0-A551-C11FAF932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63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EFD5E-7ECB-4A14-A610-38127AFD0890}"/>
              </a:ext>
            </a:extLst>
          </p:cNvPr>
          <p:cNvSpPr>
            <a:spLocks noGrp="1"/>
          </p:cNvSpPr>
          <p:nvPr>
            <p:ph type="title"/>
          </p:nvPr>
        </p:nvSpPr>
        <p:spPr>
          <a:xfrm>
            <a:off x="550864" y="1007165"/>
            <a:ext cx="3565524" cy="2429284"/>
          </a:xfrm>
        </p:spPr>
        <p:txBody>
          <a:bodyPr vert="horz" wrap="square" lIns="0" tIns="0" rIns="0" bIns="0" rtlCol="0" anchor="b" anchorCtr="0">
            <a:normAutofit/>
          </a:bodyPr>
          <a:lstStyle/>
          <a:p>
            <a:r>
              <a:rPr lang="en-US" kern="1200">
                <a:solidFill>
                  <a:schemeClr val="tx1"/>
                </a:solidFill>
                <a:latin typeface="+mj-lt"/>
                <a:ea typeface="+mj-ea"/>
                <a:cs typeface="+mj-cs"/>
              </a:rPr>
              <a:t>Is this good design?</a:t>
            </a:r>
          </a:p>
        </p:txBody>
      </p:sp>
      <p:sp>
        <p:nvSpPr>
          <p:cNvPr id="23" name="Oval 22">
            <a:extLst>
              <a:ext uri="{FF2B5EF4-FFF2-40B4-BE49-F238E27FC236}">
                <a16:creationId xmlns:a16="http://schemas.microsoft.com/office/drawing/2014/main" id="{7AEC842D-C905-4DEA-B1C3-CA51995C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a:extLst>
              <a:ext uri="{FF2B5EF4-FFF2-40B4-BE49-F238E27FC236}">
                <a16:creationId xmlns:a16="http://schemas.microsoft.com/office/drawing/2014/main" id="{FE05BC49-0F00-4C85-9AF5-A0CC5B39C8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845873E-9C86-4496-87B7-3A6141D7DE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28"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A picture containing device, control panel&#10;&#10;Description automatically generated">
            <a:extLst>
              <a:ext uri="{FF2B5EF4-FFF2-40B4-BE49-F238E27FC236}">
                <a16:creationId xmlns:a16="http://schemas.microsoft.com/office/drawing/2014/main" id="{39DCDFC9-C3A7-411D-B65B-275D5834FCDE}"/>
              </a:ext>
            </a:extLst>
          </p:cNvPr>
          <p:cNvPicPr>
            <a:picLocks noGrp="1" noChangeAspect="1"/>
          </p:cNvPicPr>
          <p:nvPr>
            <p:ph idx="1"/>
          </p:nvPr>
        </p:nvPicPr>
        <p:blipFill rotWithShape="1">
          <a:blip r:embed="rId2"/>
          <a:srcRect l="10178" r="-1"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213470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7E83-50CC-47D9-93EE-54AFB94389D2}"/>
              </a:ext>
            </a:extLst>
          </p:cNvPr>
          <p:cNvSpPr>
            <a:spLocks noGrp="1"/>
          </p:cNvSpPr>
          <p:nvPr>
            <p:ph type="title"/>
          </p:nvPr>
        </p:nvSpPr>
        <p:spPr/>
        <p:txBody>
          <a:bodyPr>
            <a:normAutofit/>
          </a:bodyPr>
          <a:lstStyle/>
          <a:p>
            <a:r>
              <a:rPr lang="en-US" b="1">
                <a:ea typeface="+mj-lt"/>
                <a:cs typeface="+mj-lt"/>
              </a:rPr>
              <a:t>Good game design is contextual</a:t>
            </a:r>
            <a:endParaRPr lang="en-US" b="1"/>
          </a:p>
        </p:txBody>
      </p:sp>
      <p:sp>
        <p:nvSpPr>
          <p:cNvPr id="3" name="Subtitle 2">
            <a:extLst>
              <a:ext uri="{FF2B5EF4-FFF2-40B4-BE49-F238E27FC236}">
                <a16:creationId xmlns:a16="http://schemas.microsoft.com/office/drawing/2014/main" id="{38DD3D69-CE86-4909-8477-AA06F7E6B49C}"/>
              </a:ext>
            </a:extLst>
          </p:cNvPr>
          <p:cNvSpPr>
            <a:spLocks noGrp="1"/>
          </p:cNvSpPr>
          <p:nvPr>
            <p:ph idx="1"/>
          </p:nvPr>
        </p:nvSpPr>
        <p:spPr/>
        <p:txBody>
          <a:bodyPr vert="horz" wrap="square" lIns="0" tIns="0" rIns="0" bIns="0" rtlCol="0" anchor="t">
            <a:normAutofit/>
          </a:bodyPr>
          <a:lstStyle/>
          <a:p>
            <a:r>
              <a:rPr lang="en-US" dirty="0">
                <a:solidFill>
                  <a:srgbClr val="FFFFFF"/>
                </a:solidFill>
              </a:rPr>
              <a:t>Developer goals</a:t>
            </a:r>
          </a:p>
          <a:p>
            <a:r>
              <a:rPr lang="en-US" dirty="0">
                <a:solidFill>
                  <a:srgbClr val="FFFFFF"/>
                </a:solidFill>
              </a:rPr>
              <a:t>Player goals</a:t>
            </a:r>
            <a:endParaRPr lang="en-US" dirty="0">
              <a:solidFill>
                <a:srgbClr val="FFFFFF">
                  <a:alpha val="60000"/>
                </a:srgbClr>
              </a:solidFill>
            </a:endParaRPr>
          </a:p>
          <a:p>
            <a:r>
              <a:rPr lang="en-US" dirty="0">
                <a:solidFill>
                  <a:srgbClr val="FFFFFF"/>
                </a:solidFill>
              </a:rPr>
              <a:t>Art style</a:t>
            </a:r>
            <a:endParaRPr lang="en-US" dirty="0">
              <a:solidFill>
                <a:srgbClr val="FFFFFF">
                  <a:alpha val="60000"/>
                </a:srgbClr>
              </a:solidFill>
            </a:endParaRPr>
          </a:p>
          <a:p>
            <a:r>
              <a:rPr lang="en-US" dirty="0">
                <a:solidFill>
                  <a:srgbClr val="FFFFFF"/>
                </a:solidFill>
              </a:rPr>
              <a:t>Themes</a:t>
            </a:r>
            <a:endParaRPr lang="en-US" dirty="0">
              <a:solidFill>
                <a:srgbClr val="FFFFFF">
                  <a:alpha val="60000"/>
                </a:srgbClr>
              </a:solidFill>
            </a:endParaRPr>
          </a:p>
          <a:p>
            <a:r>
              <a:rPr lang="en-US" dirty="0">
                <a:solidFill>
                  <a:srgbClr val="FFFFFF"/>
                </a:solidFill>
              </a:rPr>
              <a:t>Tone</a:t>
            </a:r>
          </a:p>
          <a:p>
            <a:r>
              <a:rPr lang="en-US" dirty="0">
                <a:solidFill>
                  <a:srgbClr val="FFFFFF"/>
                </a:solidFill>
              </a:rPr>
              <a:t>Just so many other things</a:t>
            </a:r>
            <a:endParaRPr lang="en-US" dirty="0"/>
          </a:p>
        </p:txBody>
      </p:sp>
    </p:spTree>
    <p:extLst>
      <p:ext uri="{BB962C8B-B14F-4D97-AF65-F5344CB8AC3E}">
        <p14:creationId xmlns:p14="http://schemas.microsoft.com/office/powerpoint/2010/main" val="385497030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287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 Light</vt:lpstr>
      <vt:lpstr>3DFloatVTI</vt:lpstr>
      <vt:lpstr>Introduction to Game Design</vt:lpstr>
      <vt:lpstr>What is Design</vt:lpstr>
      <vt:lpstr>What is Game Design then?</vt:lpstr>
      <vt:lpstr>Game Design job description</vt:lpstr>
      <vt:lpstr>Game designers make the conscious decisions that shape the player experience</vt:lpstr>
      <vt:lpstr>PowerPoint Presentation</vt:lpstr>
      <vt:lpstr>Is this good design?</vt:lpstr>
      <vt:lpstr>Is this good design?</vt:lpstr>
      <vt:lpstr>Good game design is contextual</vt:lpstr>
      <vt:lpstr>The Design Process</vt:lpstr>
      <vt:lpstr>Empathize</vt:lpstr>
      <vt:lpstr>Define</vt:lpstr>
      <vt:lpstr>Ideate</vt:lpstr>
      <vt:lpstr>Prototype</vt:lpstr>
      <vt:lpstr>Test</vt:lpstr>
      <vt:lpstr>Game Design everywhere!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Domain Student</dc:creator>
  <cp:lastModifiedBy>Technician</cp:lastModifiedBy>
  <cp:revision>208</cp:revision>
  <dcterms:created xsi:type="dcterms:W3CDTF">2021-02-13T01:02:44Z</dcterms:created>
  <dcterms:modified xsi:type="dcterms:W3CDTF">2021-02-15T02:47:45Z</dcterms:modified>
</cp:coreProperties>
</file>