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9"/>
  </p:notesMasterIdLst>
  <p:handoutMasterIdLst>
    <p:handoutMasterId r:id="rId10"/>
  </p:handoutMasterIdLst>
  <p:sldIdLst>
    <p:sldId id="325" r:id="rId2"/>
    <p:sldId id="326" r:id="rId3"/>
    <p:sldId id="327" r:id="rId4"/>
    <p:sldId id="328" r:id="rId5"/>
    <p:sldId id="320" r:id="rId6"/>
    <p:sldId id="321" r:id="rId7"/>
    <p:sldId id="324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6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Bibelns inspiration och auktoritet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C47A34B-09F2-4962-B673-09F0A3D79A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313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6B1CD1E-E359-4680-93A7-2DBE209F53D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5947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ak 6"/>
          <p:cNvCxnSpPr>
            <a:cxnSpLocks noChangeShapeType="1"/>
          </p:cNvCxnSpPr>
          <p:nvPr/>
        </p:nvCxnSpPr>
        <p:spPr bwMode="auto">
          <a:xfrm>
            <a:off x="1463675" y="2662238"/>
            <a:ext cx="2971800" cy="1191"/>
          </a:xfrm>
          <a:prstGeom prst="line">
            <a:avLst/>
          </a:prstGeom>
          <a:noFill/>
          <a:ln w="9525">
            <a:solidFill>
              <a:srgbClr val="E9E9E8"/>
            </a:solidFill>
            <a:round/>
            <a:headEnd/>
            <a:tailEnd/>
          </a:ln>
          <a:effectLst>
            <a:outerShdw algn="tl" rotWithShape="0">
              <a:srgbClr val="808080">
                <a:alpha val="54999"/>
              </a:srgbClr>
            </a:outerShdw>
          </a:effectLst>
        </p:spPr>
      </p:cxnSp>
      <p:cxnSp>
        <p:nvCxnSpPr>
          <p:cNvPr id="5" name="Rak 7"/>
          <p:cNvCxnSpPr>
            <a:cxnSpLocks noChangeShapeType="1"/>
          </p:cNvCxnSpPr>
          <p:nvPr/>
        </p:nvCxnSpPr>
        <p:spPr bwMode="auto">
          <a:xfrm>
            <a:off x="4708525" y="2662238"/>
            <a:ext cx="2971800" cy="1191"/>
          </a:xfrm>
          <a:prstGeom prst="line">
            <a:avLst/>
          </a:prstGeom>
          <a:noFill/>
          <a:ln w="9525">
            <a:solidFill>
              <a:srgbClr val="E9E9E8"/>
            </a:solidFill>
            <a:round/>
            <a:headEnd/>
            <a:tailEnd/>
          </a:ln>
          <a:effectLst>
            <a:outerShdw algn="tl" rotWithShape="0">
              <a:srgbClr val="808080">
                <a:alpha val="54999"/>
              </a:srgbClr>
            </a:outerShdw>
          </a:effectLst>
        </p:spPr>
      </p:cxnSp>
      <p:sp>
        <p:nvSpPr>
          <p:cNvPr id="6" name="Ellips 8"/>
          <p:cNvSpPr>
            <a:spLocks noChangeArrowheads="1"/>
          </p:cNvSpPr>
          <p:nvPr/>
        </p:nvSpPr>
        <p:spPr bwMode="auto">
          <a:xfrm>
            <a:off x="4540250" y="2644379"/>
            <a:ext cx="46038" cy="3452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algn="tl" rotWithShape="0">
              <a:srgbClr val="808080">
                <a:alpha val="5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457200" y="2774853"/>
            <a:ext cx="8305800" cy="85725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v-SE"/>
              <a:t>Klicka här för att ändra format på underrubrik i bakgrunden</a:t>
            </a:r>
            <a:endParaRPr lang="en-US"/>
          </a:p>
        </p:txBody>
      </p:sp>
      <p:sp>
        <p:nvSpPr>
          <p:cNvPr id="28" name="Rubrik 27"/>
          <p:cNvSpPr>
            <a:spLocks noGrp="1"/>
          </p:cNvSpPr>
          <p:nvPr>
            <p:ph type="ctrTitle"/>
          </p:nvPr>
        </p:nvSpPr>
        <p:spPr>
          <a:xfrm>
            <a:off x="457200" y="1075299"/>
            <a:ext cx="8305800" cy="14859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7" name="Platshållare för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72B825-F1B3-43C8-AC67-E273CF2BC154}" type="datetime1">
              <a:rPr lang="sv-SE"/>
              <a:pPr/>
              <a:t>2016-11-22</a:t>
            </a:fld>
            <a:endParaRPr lang="sv-SE"/>
          </a:p>
        </p:txBody>
      </p:sp>
      <p:sp>
        <p:nvSpPr>
          <p:cNvPr id="8" name="Platshållare för bildnumm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F5746309-E97A-4A14-AE93-8679AC9C8D23}" type="slidenum">
              <a:rPr lang="sv-SE"/>
              <a:pPr lvl="1"/>
              <a:t>‹#›</a:t>
            </a:fld>
            <a:endParaRPr lang="sv-SE"/>
          </a:p>
        </p:txBody>
      </p:sp>
      <p:sp>
        <p:nvSpPr>
          <p:cNvPr id="10" name="Platshållare för sidfot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65A071-4AFC-4249-A631-3C1F201B0A4C}" type="datetime1">
              <a:rPr lang="sv-SE"/>
              <a:pPr/>
              <a:t>2016-11-22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BE932E2-3305-438A-9EDC-CF84C11227A2}" type="slidenum">
              <a:rPr lang="sv-SE"/>
              <a:pPr lvl="1"/>
              <a:t>‹#›</a:t>
            </a:fld>
            <a:endParaRPr lang="sv-SE">
              <a:latin typeface="Constantia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B26B7E-7D97-4B0B-9399-477A013F359C}" type="datetime1">
              <a:rPr lang="sv-SE"/>
              <a:pPr/>
              <a:t>2016-11-22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6CDB7880-1B9E-47D3-BF12-4AA0E8099343}" type="slidenum">
              <a:rPr lang="sv-SE"/>
              <a:pPr lvl="1"/>
              <a:t>‹#›</a:t>
            </a:fld>
            <a:endParaRPr lang="sv-SE">
              <a:latin typeface="Constantia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17" name="Rubrik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4" name="Platshållare fö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BD980D-AF55-4D37-B277-AF397D1805E7}" type="datetime1">
              <a:rPr lang="sv-SE"/>
              <a:pPr/>
              <a:t>2016-11-22</a:t>
            </a:fld>
            <a:endParaRPr lang="sv-SE"/>
          </a:p>
        </p:txBody>
      </p:sp>
      <p:sp>
        <p:nvSpPr>
          <p:cNvPr id="5" name="Platshållare för bildnumm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BE317179-197A-4DAF-A9A1-0F62116F12FD}" type="slidenum">
              <a:rPr lang="sv-SE"/>
              <a:pPr lvl="1"/>
              <a:t>‹#›</a:t>
            </a:fld>
            <a:endParaRPr lang="sv-SE">
              <a:latin typeface="Constantia" pitchFamily="18" charset="0"/>
            </a:endParaRPr>
          </a:p>
        </p:txBody>
      </p:sp>
      <p:sp>
        <p:nvSpPr>
          <p:cNvPr id="6" name="Platshållare för sidfot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ak 6"/>
          <p:cNvCxnSpPr>
            <a:cxnSpLocks noChangeShapeType="1"/>
          </p:cNvCxnSpPr>
          <p:nvPr/>
        </p:nvCxnSpPr>
        <p:spPr bwMode="auto">
          <a:xfrm>
            <a:off x="685800" y="3687366"/>
            <a:ext cx="7924800" cy="3572"/>
          </a:xfrm>
          <a:prstGeom prst="line">
            <a:avLst/>
          </a:prstGeom>
          <a:noFill/>
          <a:ln w="9525">
            <a:solidFill>
              <a:srgbClr val="E9E9E8"/>
            </a:solidFill>
            <a:round/>
            <a:headEnd/>
            <a:tailEnd/>
          </a:ln>
          <a:effectLst>
            <a:outerShdw algn="tl" rotWithShape="0">
              <a:srgbClr val="808080">
                <a:alpha val="54999"/>
              </a:srgbClr>
            </a:outerShdw>
          </a:effectLst>
        </p:spPr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2628900"/>
            <a:ext cx="7924800" cy="10287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85800" y="3719148"/>
            <a:ext cx="7924800" cy="738552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5B450E-3B4A-4EEB-BEF7-1575BD10F741}" type="datetime1">
              <a:rPr lang="sv-SE"/>
              <a:pPr/>
              <a:t>2016-11-22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6AC1DAAD-4D91-4D76-96E4-0B494EBFE5B2}" type="slidenum">
              <a:rPr lang="sv-SE"/>
              <a:pPr lvl="1"/>
              <a:t>‹#›</a:t>
            </a:fld>
            <a:endParaRPr lang="sv-SE">
              <a:latin typeface="Constantia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1" name="Platshållare för innehåll 10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59936" cy="3429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13" name="Platshållare för innehåll 12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59936" cy="3429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CDADB7-0D0B-4AC0-8DE6-0CD0CEFB1A14}" type="datetime1">
              <a:rPr lang="sv-SE"/>
              <a:pPr/>
              <a:t>2016-11-22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6218398E-6F37-4689-8488-03C41EB443CC}" type="slidenum">
              <a:rPr lang="sv-SE"/>
              <a:pPr lvl="1"/>
              <a:t>‹#›</a:t>
            </a:fld>
            <a:endParaRPr lang="sv-SE">
              <a:latin typeface="Constantia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ak 6"/>
          <p:cNvCxnSpPr>
            <a:cxnSpLocks noChangeShapeType="1"/>
          </p:cNvCxnSpPr>
          <p:nvPr/>
        </p:nvCxnSpPr>
        <p:spPr bwMode="auto">
          <a:xfrm>
            <a:off x="563564" y="1634729"/>
            <a:ext cx="3748087" cy="1190"/>
          </a:xfrm>
          <a:prstGeom prst="line">
            <a:avLst/>
          </a:prstGeom>
          <a:noFill/>
          <a:ln w="12700">
            <a:solidFill>
              <a:srgbClr val="E9E9E8"/>
            </a:solidFill>
            <a:round/>
            <a:headEnd/>
            <a:tailEnd/>
          </a:ln>
          <a:effectLst>
            <a:outerShdw algn="tl" rotWithShape="0">
              <a:srgbClr val="808080">
                <a:alpha val="54999"/>
              </a:srgbClr>
            </a:outerShdw>
          </a:effectLst>
        </p:spPr>
      </p:cxnSp>
      <p:cxnSp>
        <p:nvCxnSpPr>
          <p:cNvPr id="8" name="Rak 7"/>
          <p:cNvCxnSpPr>
            <a:cxnSpLocks noChangeShapeType="1"/>
          </p:cNvCxnSpPr>
          <p:nvPr/>
        </p:nvCxnSpPr>
        <p:spPr bwMode="auto">
          <a:xfrm>
            <a:off x="4754564" y="1634729"/>
            <a:ext cx="3749675" cy="1190"/>
          </a:xfrm>
          <a:prstGeom prst="line">
            <a:avLst/>
          </a:prstGeom>
          <a:noFill/>
          <a:ln w="12700">
            <a:solidFill>
              <a:srgbClr val="E9E9E8"/>
            </a:solidFill>
            <a:round/>
            <a:headEnd/>
            <a:tailEnd/>
          </a:ln>
          <a:effectLst>
            <a:outerShdw algn="tl" rotWithShape="0">
              <a:srgbClr val="808080">
                <a:alpha val="54999"/>
              </a:srgbClr>
            </a:outerShdw>
          </a:effectLst>
        </p:spPr>
      </p:cxn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2" name="Platshållare för innehåll 31"/>
          <p:cNvSpPr>
            <a:spLocks noGrp="1"/>
          </p:cNvSpPr>
          <p:nvPr>
            <p:ph sz="half" idx="2"/>
          </p:nvPr>
        </p:nvSpPr>
        <p:spPr>
          <a:xfrm>
            <a:off x="457200" y="1651422"/>
            <a:ext cx="4038600" cy="2935224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34" name="Platshållare för innehåll 33"/>
          <p:cNvSpPr>
            <a:spLocks noGrp="1"/>
          </p:cNvSpPr>
          <p:nvPr>
            <p:ph sz="quarter" idx="4"/>
          </p:nvPr>
        </p:nvSpPr>
        <p:spPr>
          <a:xfrm>
            <a:off x="4649788" y="1651422"/>
            <a:ext cx="4038600" cy="2935224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2" name="Platshållare för text 11"/>
          <p:cNvSpPr>
            <a:spLocks noGrp="1"/>
          </p:cNvSpPr>
          <p:nvPr>
            <p:ph type="body" idx="3"/>
          </p:nvPr>
        </p:nvSpPr>
        <p:spPr>
          <a:xfrm>
            <a:off x="4648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244A166-A4C1-4147-A255-C3CE90EA2BB3}" type="slidenum">
              <a:rPr lang="sv-SE"/>
              <a:pPr lvl="1"/>
              <a:t>‹#›</a:t>
            </a:fld>
            <a:endParaRPr lang="sv-SE">
              <a:latin typeface="Constantia" pitchFamily="18" charset="0"/>
            </a:endParaRPr>
          </a:p>
        </p:txBody>
      </p:sp>
      <p:sp>
        <p:nvSpPr>
          <p:cNvPr id="10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1" name="Platshållare för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480CF6-B018-4670-A9F5-284FE6578A5C}" type="datetime1">
              <a:rPr lang="sv-SE"/>
              <a:pPr/>
              <a:t>2016-11-22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4E5A7-18E7-40A8-8D65-AAB02320CD98}" type="datetime1">
              <a:rPr lang="sv-SE"/>
              <a:pPr/>
              <a:t>2016-11-22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5B01B1CF-9127-44C1-BF5D-B033CE1FFA7D}" type="slidenum">
              <a:rPr lang="sv-SE"/>
              <a:pPr lvl="1"/>
              <a:t>‹#›</a:t>
            </a:fld>
            <a:endParaRPr lang="sv-SE">
              <a:latin typeface="Constantia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AB4D58-E2D9-4C68-A647-19D3BDB0EFC9}" type="datetime1">
              <a:rPr lang="sv-SE"/>
              <a:pPr/>
              <a:t>2016-11-22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F0CBCDB5-0E7D-4D75-ACA2-4D0997324815}" type="slidenum">
              <a:rPr lang="sv-SE"/>
              <a:pPr lvl="1"/>
              <a:t>‹#›</a:t>
            </a:fld>
            <a:endParaRPr lang="sv-SE">
              <a:latin typeface="Constantia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tshållare för innehåll 28"/>
          <p:cNvSpPr>
            <a:spLocks noGrp="1"/>
          </p:cNvSpPr>
          <p:nvPr>
            <p:ph sz="quarter" idx="1"/>
          </p:nvPr>
        </p:nvSpPr>
        <p:spPr>
          <a:xfrm>
            <a:off x="457200" y="342900"/>
            <a:ext cx="6248400" cy="428625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6781800" y="1200150"/>
            <a:ext cx="1984248" cy="280035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1" name="Rubrik 30"/>
          <p:cNvSpPr>
            <a:spLocks noGrp="1"/>
          </p:cNvSpPr>
          <p:nvPr>
            <p:ph type="title"/>
          </p:nvPr>
        </p:nvSpPr>
        <p:spPr>
          <a:xfrm>
            <a:off x="6781800" y="342900"/>
            <a:ext cx="1981200" cy="800100"/>
          </a:xfrm>
        </p:spPr>
        <p:txBody>
          <a:bodyPr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5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572E71-813A-475E-885D-4734C3C5A044}" type="datetime1">
              <a:rPr lang="sv-SE"/>
              <a:pPr/>
              <a:t>2016-11-22</a:t>
            </a:fld>
            <a:endParaRPr lang="sv-SE"/>
          </a:p>
        </p:txBody>
      </p:sp>
      <p:sp>
        <p:nvSpPr>
          <p:cNvPr id="6" name="Platshållare för bild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77CE4323-8E88-48E5-95BC-D75BE1A10C72}" type="slidenum">
              <a:rPr lang="sv-SE"/>
              <a:pPr lvl="1"/>
              <a:t>‹#›</a:t>
            </a:fld>
            <a:endParaRPr lang="sv-SE">
              <a:latin typeface="Constantia" pitchFamily="18" charset="0"/>
            </a:endParaRPr>
          </a:p>
        </p:txBody>
      </p:sp>
      <p:sp>
        <p:nvSpPr>
          <p:cNvPr id="7" name="Platshållare för sidfot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629400" y="342900"/>
            <a:ext cx="2057400" cy="800100"/>
          </a:xfrm>
        </p:spPr>
        <p:txBody>
          <a:bodyPr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457200" y="342900"/>
            <a:ext cx="6019800" cy="417195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  <a:endParaRPr lang="en-US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629400" y="1200150"/>
            <a:ext cx="2057400" cy="33147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D8046C-1907-41E0-BF69-BDF990F45DDE}" type="datetime1">
              <a:rPr lang="sv-SE"/>
              <a:pPr/>
              <a:t>2016-11-22</a:t>
            </a:fld>
            <a:endParaRPr lang="sv-SE"/>
          </a:p>
        </p:txBody>
      </p:sp>
      <p:sp>
        <p:nvSpPr>
          <p:cNvPr id="6" name="Platshållare för bild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ABB564BF-8AA7-4EE2-93AE-E5A0781BACA4}" type="slidenum">
              <a:rPr lang="sv-SE"/>
              <a:pPr lvl="1"/>
              <a:t>‹#›</a:t>
            </a:fld>
            <a:endParaRPr lang="sv-SE">
              <a:latin typeface="Constantia" pitchFamily="18" charset="0"/>
            </a:endParaRPr>
          </a:p>
        </p:txBody>
      </p:sp>
      <p:sp>
        <p:nvSpPr>
          <p:cNvPr id="7" name="Platshållare för sidfot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text 8"/>
          <p:cNvSpPr>
            <a:spLocks noGrp="1"/>
          </p:cNvSpPr>
          <p:nvPr>
            <p:ph type="body" idx="1"/>
          </p:nvPr>
        </p:nvSpPr>
        <p:spPr bwMode="auto">
          <a:xfrm>
            <a:off x="457200" y="1085850"/>
            <a:ext cx="8229600" cy="350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24" name="Platshållare för datum 23"/>
          <p:cNvSpPr>
            <a:spLocks noGrp="1"/>
          </p:cNvSpPr>
          <p:nvPr>
            <p:ph type="dt" sz="half" idx="2"/>
          </p:nvPr>
        </p:nvSpPr>
        <p:spPr>
          <a:xfrm>
            <a:off x="5791200" y="4652963"/>
            <a:ext cx="2590800" cy="28813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C47EB30B-C4D1-4519-974B-3951AE81932B}" type="datetime1">
              <a:rPr lang="sv-SE"/>
              <a:pPr/>
              <a:t>2016-11-22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2133600" y="4652963"/>
            <a:ext cx="3581400" cy="28813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22" name="Platshållare för bildnummer 21"/>
          <p:cNvSpPr>
            <a:spLocks noGrp="1"/>
          </p:cNvSpPr>
          <p:nvPr>
            <p:ph type="sldNum" sz="quarter" idx="4"/>
          </p:nvPr>
        </p:nvSpPr>
        <p:spPr>
          <a:xfrm>
            <a:off x="8410575" y="4636294"/>
            <a:ext cx="609600" cy="3429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2pPr lvl="1">
              <a:defRPr/>
            </a:lvl2pPr>
          </a:lstStyle>
          <a:p>
            <a:pPr lvl="1"/>
            <a:fld id="{98486A00-8621-4BFD-A30B-EA99BC8BF18C}" type="slidenum">
              <a:rPr lang="sv-SE"/>
              <a:pPr lvl="1"/>
              <a:t>‹#›</a:t>
            </a:fld>
            <a:endParaRPr lang="sv-SE"/>
          </a:p>
        </p:txBody>
      </p:sp>
      <p:sp>
        <p:nvSpPr>
          <p:cNvPr id="5" name="Platshållare för rubrik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14400"/>
          </a:xfrm>
          <a:prstGeom prst="rect">
            <a:avLst/>
          </a:prstGeom>
          <a:ln w="6350" cap="rnd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/>
              <a:t>Klicka här för att ändra format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288" y="-1002519"/>
            <a:ext cx="10045816" cy="653775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1"/>
            <a:fld id="{BE317179-197A-4DAF-A9A1-0F62116F12FD}" type="slidenum">
              <a:rPr lang="sv-SE" smtClean="0"/>
              <a:pPr lvl="1"/>
              <a:t>1</a:t>
            </a:fld>
            <a:endParaRPr lang="sv-SE">
              <a:latin typeface="Constantia" pitchFamily="18" charset="0"/>
            </a:endParaRPr>
          </a:p>
        </p:txBody>
      </p:sp>
      <p:pic>
        <p:nvPicPr>
          <p:cNvPr id="6" name="Zástupný symbol pro obsa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20176" y="-697125"/>
            <a:ext cx="10045816" cy="653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Zástupný symbol pro obsa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21288" y="-688343"/>
            <a:ext cx="10045816" cy="653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ovéPole 8"/>
          <p:cNvSpPr txBox="1"/>
          <p:nvPr/>
        </p:nvSpPr>
        <p:spPr>
          <a:xfrm>
            <a:off x="89756" y="340959"/>
            <a:ext cx="89644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Věřím v Boha, Otce všemohoucího, Stvořitele nebe i země.</a:t>
            </a:r>
            <a:br>
              <a:rPr lang="cs-CZ" sz="40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40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I v Ježíše Krista, Syna jeho jediného, Pána našeho, jenž se počal z Ducha svatého, narodil se z Marie panny, trpěl pod Pontským Pilátem, byl ukřižován, umřel </a:t>
            </a:r>
          </a:p>
          <a:p>
            <a:pPr algn="ctr"/>
            <a:r>
              <a:rPr lang="cs-CZ" sz="40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a byl pohřben.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301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288" y="-1002519"/>
            <a:ext cx="10045816" cy="653775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1"/>
            <a:fld id="{BE317179-197A-4DAF-A9A1-0F62116F12FD}" type="slidenum">
              <a:rPr lang="sv-SE" smtClean="0"/>
              <a:pPr lvl="1"/>
              <a:t>2</a:t>
            </a:fld>
            <a:endParaRPr lang="sv-SE">
              <a:latin typeface="Constantia" pitchFamily="18" charset="0"/>
            </a:endParaRPr>
          </a:p>
        </p:txBody>
      </p:sp>
      <p:pic>
        <p:nvPicPr>
          <p:cNvPr id="6" name="Zástupný symbol pro obsa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20176" y="-697125"/>
            <a:ext cx="10045816" cy="653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Zástupný symbol pro obsa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21288" y="-688343"/>
            <a:ext cx="10045816" cy="653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ovéPole 1"/>
          <p:cNvSpPr txBox="1"/>
          <p:nvPr/>
        </p:nvSpPr>
        <p:spPr>
          <a:xfrm>
            <a:off x="82045" y="114300"/>
            <a:ext cx="906195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Sestoupil do pekel, třetího dne vstal </a:t>
            </a:r>
          </a:p>
          <a:p>
            <a:pPr algn="ctr"/>
            <a:r>
              <a:rPr lang="cs-CZ" sz="40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z mrtvých, vstoupil na nebesa, sedí po pravici Boha, Otce všemohoucího, odkud přijde soudit živé i mrtvé.</a:t>
            </a:r>
            <a:br>
              <a:rPr lang="cs-CZ" sz="40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40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Věřím v Ducha Svatého, svatou církev obecnou, společenství svatých, hříchů odpuštění, těla z mrtvých vzkříšení a život věčný. Amen.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592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288" y="-1002519"/>
            <a:ext cx="10045816" cy="653775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1"/>
            <a:fld id="{BE317179-197A-4DAF-A9A1-0F62116F12FD}" type="slidenum">
              <a:rPr lang="sv-SE" smtClean="0"/>
              <a:pPr lvl="1"/>
              <a:t>3</a:t>
            </a:fld>
            <a:endParaRPr lang="sv-SE">
              <a:latin typeface="Constantia" pitchFamily="18" charset="0"/>
            </a:endParaRPr>
          </a:p>
        </p:txBody>
      </p:sp>
      <p:pic>
        <p:nvPicPr>
          <p:cNvPr id="6" name="Zástupný symbol pro obsa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20176" y="-697125"/>
            <a:ext cx="10045816" cy="653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Zástupný symbol pro obsa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21288" y="-688343"/>
            <a:ext cx="10045816" cy="653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ovéPole 1"/>
          <p:cNvSpPr txBox="1"/>
          <p:nvPr/>
        </p:nvSpPr>
        <p:spPr>
          <a:xfrm>
            <a:off x="179512" y="-490992"/>
            <a:ext cx="86293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Tx/>
              <a:buNone/>
            </a:pPr>
            <a:endParaRPr lang="cs-CZ" sz="4800" b="1" dirty="0">
              <a:ln>
                <a:solidFill>
                  <a:sysClr val="windowText" lastClr="000000"/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ClrTx/>
              <a:buNone/>
            </a:pPr>
            <a:r>
              <a:rPr lang="cs-CZ" sz="48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Otče náš, </a:t>
            </a:r>
          </a:p>
          <a:p>
            <a:pPr marL="0" indent="0" algn="ctr">
              <a:buClrTx/>
              <a:buNone/>
            </a:pPr>
            <a:r>
              <a:rPr lang="cs-CZ" sz="48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jenž jsi na nebesích, </a:t>
            </a:r>
          </a:p>
          <a:p>
            <a:pPr marL="0" indent="0" algn="ctr">
              <a:buClrTx/>
              <a:buNone/>
            </a:pPr>
            <a:r>
              <a:rPr lang="cs-CZ" sz="48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posvěť se jméno tvé. </a:t>
            </a:r>
          </a:p>
          <a:p>
            <a:pPr marL="0" indent="0" algn="ctr">
              <a:buClrTx/>
              <a:buNone/>
            </a:pPr>
            <a:r>
              <a:rPr lang="cs-CZ" sz="48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Přijď království tvé, </a:t>
            </a:r>
          </a:p>
          <a:p>
            <a:pPr marL="0" indent="0" algn="ctr">
              <a:buClrTx/>
              <a:buNone/>
            </a:pPr>
            <a:r>
              <a:rPr lang="cs-CZ" sz="48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buď vůle tvá jako v nebi, </a:t>
            </a:r>
          </a:p>
          <a:p>
            <a:pPr marL="0" indent="0" algn="ctr">
              <a:buClrTx/>
              <a:buNone/>
            </a:pPr>
            <a:r>
              <a:rPr lang="cs-CZ" sz="48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tak i na zemi.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100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288" y="-1002519"/>
            <a:ext cx="10045816" cy="653775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1"/>
            <a:fld id="{BE317179-197A-4DAF-A9A1-0F62116F12FD}" type="slidenum">
              <a:rPr lang="sv-SE" smtClean="0"/>
              <a:pPr lvl="1"/>
              <a:t>4</a:t>
            </a:fld>
            <a:endParaRPr lang="sv-SE">
              <a:latin typeface="Constantia" pitchFamily="18" charset="0"/>
            </a:endParaRPr>
          </a:p>
        </p:txBody>
      </p:sp>
      <p:pic>
        <p:nvPicPr>
          <p:cNvPr id="6" name="Zástupný symbol pro obsa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20176" y="-697125"/>
            <a:ext cx="10045816" cy="653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Zástupný symbol pro obsa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21288" y="-596602"/>
            <a:ext cx="10045816" cy="653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ovéPole 1"/>
          <p:cNvSpPr txBox="1"/>
          <p:nvPr/>
        </p:nvSpPr>
        <p:spPr>
          <a:xfrm>
            <a:off x="82045" y="3443"/>
            <a:ext cx="90619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Tx/>
              <a:buNone/>
            </a:pPr>
            <a:r>
              <a:rPr lang="cs-CZ" sz="48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Chléb náš vezdejší dej nám dnes </a:t>
            </a:r>
          </a:p>
          <a:p>
            <a:pPr marL="0" indent="0" algn="ctr">
              <a:buClrTx/>
              <a:buNone/>
            </a:pPr>
            <a:r>
              <a:rPr lang="cs-CZ" sz="48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a odpusť nám naše viny, jako i my odpouštíme našim viníkům. </a:t>
            </a:r>
          </a:p>
          <a:p>
            <a:pPr marL="0" indent="0" algn="ctr">
              <a:buClrTx/>
              <a:buNone/>
            </a:pPr>
            <a:r>
              <a:rPr lang="cs-CZ" sz="48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A neuveď nás v pokušení, ale zbav nás od zlého, neboť Tvé je království i moc i sláva navěky.</a:t>
            </a:r>
            <a:br>
              <a:rPr lang="cs-CZ" sz="48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48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Amen.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002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Platshållare för innehåll 1"/>
          <p:cNvSpPr>
            <a:spLocks noGrp="1"/>
          </p:cNvSpPr>
          <p:nvPr>
            <p:ph idx="1"/>
          </p:nvPr>
        </p:nvSpPr>
        <p:spPr>
          <a:xfrm>
            <a:off x="467544" y="0"/>
            <a:ext cx="8676456" cy="5143500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cs-CZ" sz="2400" b="1" dirty="0" err="1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Nicejské</a:t>
            </a:r>
            <a: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 vyznání víry</a:t>
            </a:r>
          </a:p>
          <a:p>
            <a:pPr marL="0" indent="0">
              <a:buClrTx/>
              <a:buNone/>
            </a:pPr>
            <a: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Věříme v jednoho Boha, vševládnoucího Otce,</a:t>
            </a:r>
            <a:b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Stvořitele všeho viditelného i neviditelného.</a:t>
            </a:r>
          </a:p>
          <a:p>
            <a:pPr marL="0" indent="0">
              <a:buClrTx/>
              <a:buNone/>
            </a:pPr>
            <a: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A v jednoho Pána Ježíše Krista, jednorozeného Syna Božího,</a:t>
            </a:r>
            <a:b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zrozeného z Otce, to jest z podstaty Otce,</a:t>
            </a:r>
            <a:b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Bůh z Boha, Světlo ze Světla, pravý Bůh z pravého Boha,</a:t>
            </a:r>
            <a:b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zrozeného, ne stvořeného, jedné podstaty s Otcem,</a:t>
            </a:r>
            <a:b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skrze něhož vše vzniklo</a:t>
            </a:r>
            <a:b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- to, co je na nebi, i to, co je na zemi -,</a:t>
            </a:r>
            <a:b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který pro nás lidi a pro naši spásu sestoupil a vtělil se,</a:t>
            </a:r>
            <a:b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stal se člověkem, trpěl a třetího dne vstal (z mrtvých),</a:t>
            </a:r>
            <a:b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vystoupil na nebesa a přijde soudit živé i mrtvé.</a:t>
            </a:r>
          </a:p>
          <a:p>
            <a:pPr marL="0" indent="0">
              <a:buClrTx/>
              <a:buNone/>
            </a:pPr>
            <a:r>
              <a:rPr lang="cs-CZ" sz="2400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A v Ducha svatého.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Platshållare för innehåll 1"/>
          <p:cNvSpPr>
            <a:spLocks noGrp="1"/>
          </p:cNvSpPr>
          <p:nvPr>
            <p:ph idx="1"/>
          </p:nvPr>
        </p:nvSpPr>
        <p:spPr>
          <a:xfrm>
            <a:off x="539552" y="2787774"/>
            <a:ext cx="8617024" cy="2548062"/>
          </a:xfrm>
        </p:spPr>
        <p:txBody>
          <a:bodyPr/>
          <a:lstStyle/>
          <a:p>
            <a:pPr marL="0" indent="0">
              <a:buNone/>
            </a:pPr>
            <a:r>
              <a:rPr lang="cs-CZ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Ty však, kteří říkají: „Byl (čas), kdy nebyl“</a:t>
            </a:r>
            <a:br>
              <a:rPr lang="cs-CZ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a „před svým zrozením nebyl“ a že vznikl z nebytí</a:t>
            </a:r>
            <a:br>
              <a:rPr lang="cs-CZ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anebo z jiné hypostaze nebo podstaty, kteří tvrdí,</a:t>
            </a:r>
            <a:br>
              <a:rPr lang="cs-CZ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že Boží Syn podléhá změně nebo proměně,</a:t>
            </a:r>
            <a:br>
              <a:rPr lang="cs-CZ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ty všeobecná a apoštolská církev </a:t>
            </a:r>
            <a:r>
              <a:rPr lang="cs-CZ" b="1" dirty="0" err="1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anatematizuje</a:t>
            </a:r>
            <a:r>
              <a:rPr lang="cs-CZ" b="1" dirty="0">
                <a:ln>
                  <a:solidFill>
                    <a:sysClr val="windowText" lastClr="000000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b="1" dirty="0">
              <a:ln>
                <a:solidFill>
                  <a:sysClr val="windowText" lastClr="000000"/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47" name="Platshållare för bildnummer 3"/>
          <p:cNvSpPr>
            <a:spLocks noGrp="1"/>
          </p:cNvSpPr>
          <p:nvPr>
            <p:ph type="sldNum" sz="quarter" idx="11"/>
          </p:nvPr>
        </p:nvSpPr>
        <p:spPr bwMode="auto">
          <a:xfrm>
            <a:off x="8244408" y="4636294"/>
            <a:ext cx="775767" cy="3429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lvl="1"/>
            <a:fld id="{32B556C7-6F9A-47DA-8D7C-9C7DADB1F7D9}" type="slidenum">
              <a:rPr lang="sv-SE"/>
              <a:pPr lvl="1"/>
              <a:t>6</a:t>
            </a:fld>
            <a:endParaRPr lang="sv-SE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1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Platshållare för innehåll 1"/>
          <p:cNvSpPr>
            <a:spLocks noGrp="1"/>
          </p:cNvSpPr>
          <p:nvPr>
            <p:ph idx="1"/>
          </p:nvPr>
        </p:nvSpPr>
        <p:spPr>
          <a:xfrm>
            <a:off x="179512" y="339502"/>
            <a:ext cx="8964488" cy="480399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cs-CZ" sz="3600" dirty="0">
                <a:latin typeface="Calibri" panose="020F0502020204030204" pitchFamily="34" charset="0"/>
              </a:rPr>
              <a:t>Já jsem se rozhodl dát vám svého Ducha.</a:t>
            </a:r>
          </a:p>
          <a:p>
            <a:pPr marL="0" indent="0">
              <a:buNone/>
            </a:pPr>
            <a:r>
              <a:rPr lang="cs-CZ" sz="3600" dirty="0">
                <a:latin typeface="Calibri" panose="020F0502020204030204" pitchFamily="34" charset="0"/>
              </a:rPr>
              <a:t>Hledejte mne a naleznete. Můj Duch vás uvede do veškeré pravdy.</a:t>
            </a:r>
          </a:p>
          <a:p>
            <a:pPr marL="0" indent="0">
              <a:buNone/>
            </a:pPr>
            <a:r>
              <a:rPr lang="cs-CZ" sz="3600" dirty="0">
                <a:latin typeface="Calibri" panose="020F0502020204030204" pitchFamily="34" charset="0"/>
              </a:rPr>
              <a:t>Dám vám poznat moc vzkříšení, která je skrze Ducha svatého ve vás a uvedu vás do povolání, které je na vás. Bude na vás zjevena moje sláva.</a:t>
            </a:r>
          </a:p>
        </p:txBody>
      </p:sp>
    </p:spTree>
    <p:extLst>
      <p:ext uri="{BB962C8B-B14F-4D97-AF65-F5344CB8AC3E}">
        <p14:creationId xmlns:p14="http://schemas.microsoft.com/office/powerpoint/2010/main" val="246467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per">
  <a:themeElements>
    <a:clrScheme name="Pap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5209</TotalTime>
  <Words>165</Words>
  <Application>Microsoft Office PowerPoint</Application>
  <PresentationFormat>Předvádění na obrazovce (16:9)</PresentationFormat>
  <Paragraphs>27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4" baseType="lpstr">
      <vt:lpstr>ＭＳ Ｐゴシック</vt:lpstr>
      <vt:lpstr>ＭＳ Ｐゴシック</vt:lpstr>
      <vt:lpstr>Calibri</vt:lpstr>
      <vt:lpstr>Constantia</vt:lpstr>
      <vt:lpstr>Times New Roman</vt:lpstr>
      <vt:lpstr>Wingdings 2</vt:lpstr>
      <vt:lpstr>Papper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Simon Ahlstrand</dc:creator>
  <cp:lastModifiedBy>Slovo Života</cp:lastModifiedBy>
  <cp:revision>330</cp:revision>
  <cp:lastPrinted>2009-04-22T19:24:48Z</cp:lastPrinted>
  <dcterms:created xsi:type="dcterms:W3CDTF">2009-04-22T19:24:48Z</dcterms:created>
  <dcterms:modified xsi:type="dcterms:W3CDTF">2016-11-22T11:34:32Z</dcterms:modified>
</cp:coreProperties>
</file>