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yson Bezerra" initials="AB" lastIdx="1" clrIdx="0">
    <p:extLst>
      <p:ext uri="{19B8F6BF-5375-455C-9EA6-DF929625EA0E}">
        <p15:presenceInfo xmlns:p15="http://schemas.microsoft.com/office/powerpoint/2012/main" userId="de102e73c0ed0a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29:32.40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208" y="4689565"/>
            <a:ext cx="2078762" cy="20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2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9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4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4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5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DD12-AC66-4CBA-A321-45805F75862E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41EB0-F041-4E77-974E-B6E03F254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6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</a:t>
            </a:r>
            <a:r>
              <a:rPr lang="pt-BR" dirty="0" err="1" smtClean="0"/>
              <a:t>findcontours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5" y="1690688"/>
            <a:ext cx="6820852" cy="3334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3" y="2442754"/>
            <a:ext cx="3326538" cy="33353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713" y="2442754"/>
            <a:ext cx="3317526" cy="333536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467509" y="5778116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</a:t>
            </a:r>
            <a:r>
              <a:rPr lang="pt-BR" dirty="0"/>
              <a:t>136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38903" y="5778116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384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Manipulando </a:t>
            </a:r>
            <a:r>
              <a:rPr lang="pt-BR" dirty="0" err="1" smtClean="0"/>
              <a:t>findcontours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15245" y="6488668"/>
            <a:ext cx="300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Contornos que fizeram merge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27" y="3895154"/>
            <a:ext cx="2495584" cy="25220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57" y="3930880"/>
            <a:ext cx="2515336" cy="25220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99" y="1416368"/>
            <a:ext cx="6106377" cy="16766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9" y="3093002"/>
            <a:ext cx="6211167" cy="70494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973792" y="6488668"/>
            <a:ext cx="318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Contornos que n fizeram merge</a:t>
            </a:r>
            <a:endParaRPr lang="pt-BR" b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097" y="1665774"/>
            <a:ext cx="4334480" cy="209579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7943601" y="1885353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95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385" y="3930879"/>
            <a:ext cx="2452829" cy="248633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051603" y="6488668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Contornos pequenos</a:t>
            </a:r>
            <a:endParaRPr lang="pt-BR" b="1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23059"/>
              </p:ext>
            </p:extLst>
          </p:nvPr>
        </p:nvGraphicFramePr>
        <p:xfrm>
          <a:off x="52464" y="1469036"/>
          <a:ext cx="12087072" cy="20951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008">
                  <a:extLst>
                    <a:ext uri="{9D8B030D-6E8A-4147-A177-3AD203B41FA5}">
                      <a16:colId xmlns:a16="http://schemas.microsoft.com/office/drawing/2014/main" val="970143844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3714556523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1617205227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370025383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3896977265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522709659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257364804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2516986494"/>
                    </a:ext>
                  </a:extLst>
                </a:gridCol>
                <a:gridCol w="1343008">
                  <a:extLst>
                    <a:ext uri="{9D8B030D-6E8A-4147-A177-3AD203B41FA5}">
                      <a16:colId xmlns:a16="http://schemas.microsoft.com/office/drawing/2014/main" val="199064725"/>
                    </a:ext>
                  </a:extLst>
                </a:gridCol>
              </a:tblGrid>
              <a:tr h="130414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FF00"/>
                          </a:solidFill>
                        </a:rPr>
                        <a:t>Padrão</a:t>
                      </a:r>
                      <a:r>
                        <a:rPr lang="pt-BR" sz="1600" b="1" baseline="0" dirty="0" smtClean="0">
                          <a:solidFill>
                            <a:srgbClr val="FFFF00"/>
                          </a:solidFill>
                        </a:rPr>
                        <a:t> Ouro</a:t>
                      </a:r>
                      <a:endParaRPr lang="pt-BR" sz="1600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FindContour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Median</a:t>
                      </a:r>
                      <a:r>
                        <a:rPr lang="pt-BR" sz="1600" dirty="0" smtClean="0"/>
                        <a:t> + </a:t>
                      </a:r>
                      <a:r>
                        <a:rPr lang="pt-BR" sz="1600" dirty="0" err="1" smtClean="0"/>
                        <a:t>findcontour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Limiarização</a:t>
                      </a:r>
                      <a:r>
                        <a:rPr lang="pt-BR" sz="1600" baseline="0" dirty="0" smtClean="0"/>
                        <a:t> + </a:t>
                      </a:r>
                      <a:r>
                        <a:rPr lang="pt-BR" sz="1600" baseline="0" dirty="0" err="1" smtClean="0"/>
                        <a:t>Findcontour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Limirização</a:t>
                      </a:r>
                      <a:r>
                        <a:rPr lang="pt-BR" sz="1600" b="1" baseline="0" dirty="0" smtClean="0"/>
                        <a:t> + Erosão + </a:t>
                      </a:r>
                      <a:r>
                        <a:rPr lang="pt-BR" sz="1600" b="1" baseline="0" dirty="0" err="1" smtClean="0"/>
                        <a:t>Findcontour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Limirização</a:t>
                      </a:r>
                      <a:r>
                        <a:rPr lang="pt-BR" sz="1600" baseline="0" dirty="0" smtClean="0"/>
                        <a:t> + Dilatação + </a:t>
                      </a:r>
                      <a:r>
                        <a:rPr lang="pt-BR" sz="1600" baseline="0" dirty="0" err="1" smtClean="0"/>
                        <a:t>Findcontour</a:t>
                      </a:r>
                      <a:endParaRPr lang="pt-BR" sz="1600" dirty="0" smtClean="0"/>
                    </a:p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Limiarização</a:t>
                      </a:r>
                      <a:r>
                        <a:rPr lang="pt-BR" sz="1600" dirty="0" smtClean="0"/>
                        <a:t> + Abertura +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err="1" smtClean="0"/>
                        <a:t>Findcontour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Limiarização</a:t>
                      </a:r>
                      <a:r>
                        <a:rPr lang="pt-BR" sz="1600" dirty="0" smtClean="0"/>
                        <a:t> + Fechamento+ </a:t>
                      </a:r>
                      <a:r>
                        <a:rPr lang="pt-BR" sz="1600" dirty="0" err="1" smtClean="0"/>
                        <a:t>findcontour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L</a:t>
                      </a:r>
                      <a:r>
                        <a:rPr lang="pt-BR" sz="1600" b="1" dirty="0" err="1" smtClean="0"/>
                        <a:t>imirização</a:t>
                      </a:r>
                      <a:r>
                        <a:rPr lang="pt-BR" sz="1600" b="1" baseline="0" dirty="0" smtClean="0"/>
                        <a:t> + </a:t>
                      </a:r>
                      <a:r>
                        <a:rPr lang="pt-BR" sz="1600" b="1" baseline="0" dirty="0" err="1" smtClean="0"/>
                        <a:t>Findcontour</a:t>
                      </a:r>
                      <a:r>
                        <a:rPr lang="pt-BR" sz="1600" b="1" baseline="0" dirty="0" smtClean="0"/>
                        <a:t> com regras de tamanho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08516"/>
                  </a:ext>
                </a:extLst>
              </a:tr>
              <a:tr h="79101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FF00"/>
                          </a:solidFill>
                        </a:rPr>
                        <a:t>98</a:t>
                      </a:r>
                      <a:r>
                        <a:rPr lang="pt-BR" sz="1600" b="1" baseline="0" dirty="0" smtClean="0">
                          <a:solidFill>
                            <a:srgbClr val="FFFF00"/>
                          </a:solidFill>
                        </a:rPr>
                        <a:t> Objetos </a:t>
                      </a:r>
                      <a:endParaRPr lang="pt-BR" sz="1600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384 </a:t>
                      </a:r>
                      <a:r>
                        <a:rPr lang="pt-BR" sz="1600" baseline="0" dirty="0" smtClean="0"/>
                        <a:t>Objetos </a:t>
                      </a:r>
                      <a:endParaRPr lang="pt-BR" sz="1600" dirty="0" smtClean="0"/>
                    </a:p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75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136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95 Objetos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89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91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89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95 Objetos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88291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521407" y="4121548"/>
            <a:ext cx="484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Definido </a:t>
            </a:r>
            <a:r>
              <a:rPr lang="pt-BR" b="1" dirty="0"/>
              <a:t>a melhor </a:t>
            </a:r>
            <a:r>
              <a:rPr lang="pt-BR" b="1" dirty="0" smtClean="0"/>
              <a:t>estratégia</a:t>
            </a:r>
            <a:r>
              <a:rPr lang="pt-BR" b="1" dirty="0"/>
              <a:t> ?</a:t>
            </a:r>
            <a:r>
              <a:rPr lang="pt-BR" b="1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291"/>
            <a:ext cx="10560231" cy="57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8" y="460369"/>
            <a:ext cx="9966484" cy="54179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6" y="324547"/>
            <a:ext cx="10812938" cy="58411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40"/>
            <a:ext cx="11837649" cy="40203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9" y="246472"/>
            <a:ext cx="9857074" cy="60367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</a:t>
            </a:r>
            <a:r>
              <a:rPr lang="pt-BR" dirty="0" err="1" smtClean="0"/>
              <a:t>Dataset</a:t>
            </a:r>
            <a:r>
              <a:rPr lang="pt-BR" dirty="0" smtClean="0"/>
              <a:t> </a:t>
            </a:r>
          </a:p>
          <a:p>
            <a:r>
              <a:rPr lang="pt-BR" dirty="0" smtClean="0"/>
              <a:t>Balanceamento do </a:t>
            </a:r>
            <a:r>
              <a:rPr lang="pt-BR" dirty="0" err="1" smtClean="0"/>
              <a:t>Dataset</a:t>
            </a:r>
            <a:endParaRPr lang="pt-BR" dirty="0" smtClean="0"/>
          </a:p>
          <a:p>
            <a:r>
              <a:rPr lang="pt-BR" dirty="0" smtClean="0"/>
              <a:t>Classes e atributos</a:t>
            </a:r>
          </a:p>
          <a:p>
            <a:r>
              <a:rPr lang="pt-BR" dirty="0" smtClean="0"/>
              <a:t>Treinamento de um classificador</a:t>
            </a:r>
          </a:p>
          <a:p>
            <a:r>
              <a:rPr lang="pt-BR" dirty="0" smtClean="0"/>
              <a:t>Teste</a:t>
            </a:r>
          </a:p>
          <a:p>
            <a:r>
              <a:rPr lang="pt-BR" dirty="0" smtClean="0"/>
              <a:t>Resultados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seleção para projetista em visão computacional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62" y="1690688"/>
            <a:ext cx="8384207" cy="5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" y="344299"/>
            <a:ext cx="9901645" cy="63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0" y="2661007"/>
            <a:ext cx="2975150" cy="299947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15824" y="2205468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original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04850" y="2205468"/>
            <a:ext cx="20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processada</a:t>
            </a:r>
            <a:endParaRPr lang="pt-BR" b="1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728256" y="4145053"/>
            <a:ext cx="2098471" cy="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Qual processamento foi realizado ?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21" y="2606856"/>
            <a:ext cx="2980530" cy="30536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887" y="1963283"/>
            <a:ext cx="3705742" cy="27626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4415246" y="5816874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</a:t>
            </a:r>
            <a:r>
              <a:rPr lang="pt-BR" dirty="0"/>
              <a:t>136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937" y="6384675"/>
            <a:ext cx="6925642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1793556"/>
            <a:ext cx="7112180" cy="413228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Qual algoritmo dentro do </a:t>
            </a:r>
            <a:r>
              <a:rPr lang="pt-BR" dirty="0" err="1" smtClean="0"/>
              <a:t>findcountours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Qual processamento foi realizado 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62" y="2624897"/>
            <a:ext cx="2978332" cy="30272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62" y="2652718"/>
            <a:ext cx="2975150" cy="299947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827251" y="4083665"/>
            <a:ext cx="2098471" cy="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62586" y="2205468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original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51612" y="2205468"/>
            <a:ext cx="20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processada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12" y="1805183"/>
            <a:ext cx="2753109" cy="28579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415246" y="5816874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75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937" y="6384675"/>
            <a:ext cx="6925642" cy="1524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45" y="2934316"/>
            <a:ext cx="2882505" cy="293824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Qual processamento foi realizado ?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06" y="2873091"/>
            <a:ext cx="2978332" cy="30272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0" y="2873091"/>
            <a:ext cx="2975150" cy="299947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45143" y="2503759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original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19740" y="250375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mediana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854440" y="250375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</a:t>
            </a:r>
            <a:r>
              <a:rPr lang="pt-BR" b="1" dirty="0" err="1" smtClean="0"/>
              <a:t>limiarizada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8497591" y="6163425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84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3556774" y="4318191"/>
            <a:ext cx="878807" cy="1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4" idx="1"/>
          </p:cNvCxnSpPr>
          <p:nvPr/>
        </p:nvCxnSpPr>
        <p:spPr>
          <a:xfrm flipV="1">
            <a:off x="7473438" y="4403439"/>
            <a:ext cx="878807" cy="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5987165"/>
            <a:ext cx="729344" cy="7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morfológicas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3" y="2515416"/>
            <a:ext cx="2234984" cy="228979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6621" y="2146084"/>
            <a:ext cx="200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Imagem </a:t>
            </a:r>
            <a:r>
              <a:rPr lang="pt-BR" b="1" dirty="0" err="1"/>
              <a:t>B</a:t>
            </a:r>
            <a:r>
              <a:rPr lang="pt-BR" b="1" dirty="0" err="1" smtClean="0"/>
              <a:t>inarizada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57" y="2496618"/>
            <a:ext cx="2271153" cy="23085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76007" y="2149859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Erosão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776" y="4803979"/>
            <a:ext cx="3650171" cy="34798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462494" y="5266925"/>
            <a:ext cx="273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Quantidade de objetos:  </a:t>
            </a:r>
            <a:r>
              <a:rPr lang="pt-BR" dirty="0" smtClean="0"/>
              <a:t>95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9" y="2481532"/>
            <a:ext cx="2286398" cy="232367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774560" y="2151645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Dilatação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484" y="4878978"/>
            <a:ext cx="3979196" cy="28707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7009484" y="5266925"/>
            <a:ext cx="273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Quantidade de objetos:  </a:t>
            </a:r>
            <a:r>
              <a:rPr lang="pt-BR" dirty="0" smtClean="0"/>
              <a:t>89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45532" y="5259375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</a:t>
            </a:r>
            <a:r>
              <a:rPr lang="pt-BR" dirty="0"/>
              <a:t>136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Operações morfológicas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56" y="2507400"/>
            <a:ext cx="2221455" cy="22639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39074" y="2138068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Abertura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4824844"/>
            <a:ext cx="3553097" cy="3158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97040" y="5218722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91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874" y="2512650"/>
            <a:ext cx="2209987" cy="225869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057189" y="2138068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Fechamento</a:t>
            </a:r>
            <a:endParaRPr lang="pt-BR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424" y="4821642"/>
            <a:ext cx="3840480" cy="31874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223550" y="5179533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89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018" y="2541496"/>
            <a:ext cx="2205998" cy="222984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8503361" y="2245852"/>
            <a:ext cx="25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Abertura com 2 iterações</a:t>
            </a:r>
            <a:endParaRPr lang="pt-BR" b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156" y="4821642"/>
            <a:ext cx="4101191" cy="318745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503361" y="5223455"/>
            <a:ext cx="29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Quantidade de objetos:  91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5051" y="5660477"/>
            <a:ext cx="1058093" cy="1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14474</TotalTime>
  <Words>211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Machine learning</vt:lpstr>
      <vt:lpstr>Teste de seleção para projetista em visão computacional</vt:lpstr>
      <vt:lpstr>Apresentação do PowerPoint</vt:lpstr>
      <vt:lpstr>Qual processamento foi realizado ?</vt:lpstr>
      <vt:lpstr>Qual algoritmo dentro do findcountours?</vt:lpstr>
      <vt:lpstr>Qual processamento foi realizado ?</vt:lpstr>
      <vt:lpstr>Qual processamento foi realizado ?</vt:lpstr>
      <vt:lpstr>Operações morfológicas</vt:lpstr>
      <vt:lpstr>Operações morfológicas</vt:lpstr>
      <vt:lpstr>Manipulando findcontours</vt:lpstr>
      <vt:lpstr>Manipulando findcontours</vt:lpstr>
      <vt:lpstr>Comparação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Classificação de imagens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Computação Cognitiva</dc:title>
  <dc:creator>Alyson Bezerra</dc:creator>
  <cp:lastModifiedBy>Alyson Bezerra</cp:lastModifiedBy>
  <cp:revision>80</cp:revision>
  <dcterms:created xsi:type="dcterms:W3CDTF">2022-04-28T18:17:14Z</dcterms:created>
  <dcterms:modified xsi:type="dcterms:W3CDTF">2022-10-01T14:53:44Z</dcterms:modified>
</cp:coreProperties>
</file>