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9" r:id="rId6"/>
    <p:sldId id="260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D080C-3C87-4F4D-BBA7-E5A0BD600401}">
          <p14:sldIdLst>
            <p14:sldId id="256"/>
            <p14:sldId id="259"/>
            <p14:sldId id="260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4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87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4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43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91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8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26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786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19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1D42ED-8E5F-4516-9457-40DC99943CB1}" type="datetimeFigureOut">
              <a:rPr lang="pt-PT" smtClean="0"/>
              <a:t>28/01/2020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ABBC-274D-46CD-BCB0-8991D95C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05" y="1819275"/>
            <a:ext cx="8418195" cy="2191512"/>
          </a:xfrm>
        </p:spPr>
        <p:txBody>
          <a:bodyPr/>
          <a:lstStyle/>
          <a:p>
            <a:r>
              <a:rPr lang="en-US" dirty="0" err="1"/>
              <a:t>UMBook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09254-0B8D-4557-950F-58134C4D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7775" y="4455621"/>
            <a:ext cx="2290676" cy="11430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Grupo:</a:t>
            </a:r>
          </a:p>
          <a:p>
            <a:r>
              <a:rPr lang="en-US" dirty="0"/>
              <a:t>Luís Martins - a82298</a:t>
            </a:r>
          </a:p>
          <a:p>
            <a:r>
              <a:rPr lang="en-US" dirty="0"/>
              <a:t>Luís Braga – A82088</a:t>
            </a:r>
          </a:p>
          <a:p>
            <a:r>
              <a:rPr lang="en-US" dirty="0"/>
              <a:t>Luís Filipe  - A83099</a:t>
            </a:r>
            <a:endParaRPr lang="pt-PT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CA24EA-8015-43B1-BBC2-8E98ADA6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482" y="0"/>
            <a:ext cx="1521518" cy="75895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0E0703-DF15-4C9F-86C2-41A16B6BD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02" y="3040346"/>
            <a:ext cx="2270957" cy="7773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7F699D-D48E-43AA-BFB9-89498249D125}"/>
              </a:ext>
            </a:extLst>
          </p:cNvPr>
          <p:cNvSpPr/>
          <p:nvPr/>
        </p:nvSpPr>
        <p:spPr>
          <a:xfrm>
            <a:off x="8175984" y="56310"/>
            <a:ext cx="2494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Desenvolvimento</a:t>
            </a:r>
            <a:r>
              <a:rPr lang="en-US" sz="1200" dirty="0"/>
              <a:t> de </a:t>
            </a:r>
            <a:r>
              <a:rPr lang="en-US" sz="1200" dirty="0" err="1"/>
              <a:t>Aplicações</a:t>
            </a:r>
            <a:r>
              <a:rPr lang="en-US" sz="1200" dirty="0"/>
              <a:t> WEB</a:t>
            </a:r>
          </a:p>
          <a:p>
            <a:pPr algn="r"/>
            <a:r>
              <a:rPr lang="en-US" sz="1200" dirty="0"/>
              <a:t>MIEI</a:t>
            </a:r>
          </a:p>
          <a:p>
            <a:pPr algn="r"/>
            <a:r>
              <a:rPr lang="en-US" sz="1200" dirty="0" err="1"/>
              <a:t>Universidade</a:t>
            </a:r>
            <a:r>
              <a:rPr lang="en-US" sz="1200" dirty="0"/>
              <a:t> do Minho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9688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1A5A4D-967B-4E0B-83F2-2D806771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Mongo</a:t>
            </a:r>
            <a:endParaRPr lang="pt-PT" dirty="0"/>
          </a:p>
        </p:txBody>
      </p:sp>
      <p:pic>
        <p:nvPicPr>
          <p:cNvPr id="11" name="Picture 10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F32EBA5A-3C89-49A5-95E7-A6B24F085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74" y="2447924"/>
            <a:ext cx="2219325" cy="981075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3934B5-7061-4C4A-8E12-C40836A1F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54" y="2319337"/>
            <a:ext cx="2219325" cy="2219325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A6DD7-1648-47A2-A56B-5B7871D1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814512"/>
            <a:ext cx="22193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7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9913-00B4-47E5-99F0-3C9B3E6E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Mongo</a:t>
            </a:r>
            <a:endParaRPr lang="pt-PT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0DFC80-61A4-4C19-99E6-AFE60B39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02" y="2479577"/>
            <a:ext cx="2219325" cy="298132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DFFD41-B264-423B-A526-62FBD41E0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14" y="2319337"/>
            <a:ext cx="2219325" cy="2981325"/>
          </a:xfrm>
          <a:prstGeom prst="rect">
            <a:avLst/>
          </a:prstGeom>
        </p:spPr>
      </p:pic>
      <p:pic>
        <p:nvPicPr>
          <p:cNvPr id="7" name="Picture 6" descr="A picture containing bird, table&#10;&#10;Description automatically generated">
            <a:extLst>
              <a:ext uri="{FF2B5EF4-FFF2-40B4-BE49-F238E27FC236}">
                <a16:creationId xmlns:a16="http://schemas.microsoft.com/office/drawing/2014/main" id="{9B1F5F6B-AC75-4693-A972-BAC2D7C5C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76" y="2319337"/>
            <a:ext cx="2760249" cy="20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F89FC01-D0CF-4899-A184-1F0070363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4E5A9FF-C93F-4A6D-ABDE-2533C301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890A4124-979D-4376-AA58-6501D58B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7163-9CE7-4986-BF1D-0277854E5C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3333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Arquitectura</a:t>
            </a:r>
            <a:endParaRPr lang="en-US" dirty="0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tar in the dark&#10;&#10;Description automatically generated">
            <a:extLst>
              <a:ext uri="{FF2B5EF4-FFF2-40B4-BE49-F238E27FC236}">
                <a16:creationId xmlns:a16="http://schemas.microsoft.com/office/drawing/2014/main" id="{B0F4124A-6D6A-426E-87A6-B17FB29FD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" y="457200"/>
            <a:ext cx="8607740" cy="55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9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ABBC-274D-46CD-BCB0-8991D95C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05" y="1819275"/>
            <a:ext cx="8418195" cy="2191512"/>
          </a:xfrm>
        </p:spPr>
        <p:txBody>
          <a:bodyPr/>
          <a:lstStyle/>
          <a:p>
            <a:r>
              <a:rPr lang="en-US" dirty="0" err="1"/>
              <a:t>UMBook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09254-0B8D-4557-950F-58134C4D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7775" y="4455621"/>
            <a:ext cx="2290676" cy="11430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Grupo:</a:t>
            </a:r>
          </a:p>
          <a:p>
            <a:r>
              <a:rPr lang="en-US" dirty="0"/>
              <a:t>Luís Martins - a82298</a:t>
            </a:r>
          </a:p>
          <a:p>
            <a:r>
              <a:rPr lang="en-US" dirty="0"/>
              <a:t>Luís Braga – A82088</a:t>
            </a:r>
          </a:p>
          <a:p>
            <a:r>
              <a:rPr lang="en-US" dirty="0"/>
              <a:t>Luís Filipe  - A83099</a:t>
            </a:r>
            <a:endParaRPr lang="pt-PT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CA24EA-8015-43B1-BBC2-8E98ADA6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482" y="0"/>
            <a:ext cx="1521518" cy="75895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0E0703-DF15-4C9F-86C2-41A16B6BD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02" y="3040346"/>
            <a:ext cx="2270957" cy="7773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7F699D-D48E-43AA-BFB9-89498249D125}"/>
              </a:ext>
            </a:extLst>
          </p:cNvPr>
          <p:cNvSpPr/>
          <p:nvPr/>
        </p:nvSpPr>
        <p:spPr>
          <a:xfrm>
            <a:off x="8175984" y="56310"/>
            <a:ext cx="2494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Desenvolvimento</a:t>
            </a:r>
            <a:r>
              <a:rPr lang="en-US" sz="1200" dirty="0"/>
              <a:t> de </a:t>
            </a:r>
            <a:r>
              <a:rPr lang="en-US" sz="1200" dirty="0" err="1"/>
              <a:t>Aplicações</a:t>
            </a:r>
            <a:r>
              <a:rPr lang="en-US" sz="1200" dirty="0"/>
              <a:t> WEB</a:t>
            </a:r>
          </a:p>
          <a:p>
            <a:pPr algn="r"/>
            <a:r>
              <a:rPr lang="en-US" sz="1200" dirty="0"/>
              <a:t>MIEI</a:t>
            </a:r>
          </a:p>
          <a:p>
            <a:pPr algn="r"/>
            <a:r>
              <a:rPr lang="en-US" sz="1200" dirty="0" err="1"/>
              <a:t>Universidade</a:t>
            </a:r>
            <a:r>
              <a:rPr lang="en-US" sz="1200" dirty="0"/>
              <a:t> do Minho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980682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944EE1389AAC4C901C6B8160E13867" ma:contentTypeVersion="3" ma:contentTypeDescription="Criar um novo documento." ma:contentTypeScope="" ma:versionID="a39a4e59c4ff0e21a605561a7557984b">
  <xsd:schema xmlns:xsd="http://www.w3.org/2001/XMLSchema" xmlns:xs="http://www.w3.org/2001/XMLSchema" xmlns:p="http://schemas.microsoft.com/office/2006/metadata/properties" xmlns:ns3="cbcf43a4-ceb2-44b8-9deb-b6d7437e5ed1" targetNamespace="http://schemas.microsoft.com/office/2006/metadata/properties" ma:root="true" ma:fieldsID="498da6f008412a3c644f5aab3f0e1870" ns3:_="">
    <xsd:import namespace="cbcf43a4-ceb2-44b8-9deb-b6d7437e5e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f43a4-ceb2-44b8-9deb-b6d7437e5e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B0592D-D8D4-48FF-8CFD-60558324B0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f43a4-ceb2-44b8-9deb-b6d7437e5e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9B930C-F212-4570-8925-BE6D6A3118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47C5E2-D810-4563-94F9-00D1862A3F3C}">
  <ds:schemaRefs>
    <ds:schemaRef ds:uri="http://schemas.microsoft.com/office/infopath/2007/PartnerControls"/>
    <ds:schemaRef ds:uri="cbcf43a4-ceb2-44b8-9deb-b6d7437e5ed1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UMBook</vt:lpstr>
      <vt:lpstr>Documentos Mongo</vt:lpstr>
      <vt:lpstr>Documentos Mongo</vt:lpstr>
      <vt:lpstr>Arquitectura</vt:lpstr>
      <vt:lpstr>UMBook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UMBook</dc:title>
  <dc:creator>luis braga</dc:creator>
  <cp:lastModifiedBy>luis braga</cp:lastModifiedBy>
  <cp:revision>6</cp:revision>
  <dcterms:created xsi:type="dcterms:W3CDTF">2020-01-26T11:47:28Z</dcterms:created>
  <dcterms:modified xsi:type="dcterms:W3CDTF">2020-01-28T23:04:58Z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0x01010076944EE1389AAC4C901C6B8160E13867</vt:lpwstr>
  </property>
</Properties>
</file>