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C093E-A1F9-4CF3-8F1E-FB3A6244D9D4}" type="datetimeFigureOut">
              <a:rPr lang="pt-PT" smtClean="0"/>
              <a:t>25/02/2019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0F982-379F-41E7-A3D2-180617B689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2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96B-3546-4542-8B4D-B57766D2311F}" type="datetime1">
              <a:rPr lang="pt-PT" smtClean="0"/>
              <a:t>25/02/2019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0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3782-A08E-4A87-AC3B-BF0C7B3BF21D}" type="datetime1">
              <a:rPr lang="pt-PT" smtClean="0"/>
              <a:t>25/02/2019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0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F6C-E41A-4B72-8CC7-B4FD699C02CD}" type="datetime1">
              <a:rPr lang="pt-PT" smtClean="0"/>
              <a:t>25/02/2019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7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3CF-10C3-4F58-9E89-E8B5388BBC49}" type="datetime1">
              <a:rPr lang="pt-PT" smtClean="0"/>
              <a:t>25/02/2019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8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BDD-682D-48B1-A33F-D9545A95D88B}" type="datetime1">
              <a:rPr lang="pt-PT" smtClean="0"/>
              <a:t>25/02/2019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2DD5-6558-4599-85BD-3730A1D47AEE}" type="datetime1">
              <a:rPr lang="pt-PT" smtClean="0"/>
              <a:t>25/02/2019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6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CED-4E60-4AEF-B134-1AD8EDA18EF2}" type="datetime1">
              <a:rPr lang="pt-PT" smtClean="0"/>
              <a:t>25/02/2019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7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9183-5033-4A83-ADC1-85395C277D6E}" type="datetime1">
              <a:rPr lang="pt-PT" smtClean="0"/>
              <a:t>25/02/2019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63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FD9-C24C-4899-9F36-70F26B51EC55}" type="datetime1">
              <a:rPr lang="pt-PT" smtClean="0"/>
              <a:t>25/02/2019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3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B2FC7-9D21-46B4-95FB-C3E95D25F2B3}" type="datetime1">
              <a:rPr lang="pt-PT" smtClean="0"/>
              <a:t>25/02/2019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82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5C35-781B-43C4-A7EF-D74FE9B7C02A}" type="datetime1">
              <a:rPr lang="pt-PT" smtClean="0"/>
              <a:t>25/02/2019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6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D9E57A-9DF7-48A5-B2AD-6D9B8A132674}" type="datetime1">
              <a:rPr lang="pt-PT" smtClean="0"/>
              <a:t>25/02/2019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130573-DFA7-4B0D-9CE4-1D36B310808D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4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FC7-F843-4D9C-BA82-CE4AC78D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14906"/>
            <a:ext cx="10058400" cy="3566160"/>
          </a:xfrm>
        </p:spPr>
        <p:txBody>
          <a:bodyPr/>
          <a:lstStyle/>
          <a:p>
            <a:pPr algn="ctr"/>
            <a:r>
              <a:rPr lang="pt-PT" i="1" dirty="0"/>
              <a:t>FitChef </a:t>
            </a:r>
            <a:br>
              <a:rPr lang="pt-PT" i="1" dirty="0"/>
            </a:br>
            <a:r>
              <a:rPr lang="pt-PT" sz="4000" i="1" dirty="0"/>
              <a:t>(Assistente pessoal para cozinhados domésticos)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FDB9A-DA0F-4BCC-858C-F81428BEE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PT" cap="none" dirty="0"/>
              <a:t>João Nunes, Luís Braga, Luís Martins, Shahzod Yusupov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459E-A0E2-47FE-A9B0-E0150050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7A59B-0AA2-40EE-86D8-8131C5080A9D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0308-C54C-49A6-A0CE-84C0F49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746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E4B-8760-40F4-AE9D-44D9A045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Recursos necessários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333D-13CA-4997-91E8-52AB4A7E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Recursos de hardware;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Recursos de rede;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Recursos humanos.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41E6-1FC8-4869-A6C9-2BEF437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10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24881-AB2B-41F7-A53D-549EB0F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C9E1D-1A40-4A04-B94D-0E2F432A5A6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7935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E2FB3-3E4A-4B26-AB27-202ED0A7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11</a:t>
            </a:fld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391B-8DEA-4D37-8684-0BA4E8083F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7645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Modelo do sistema a implementar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91A26-6A05-46EA-97B1-F5EC84A4D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1746240"/>
            <a:ext cx="4160391" cy="3365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0C664-FA37-4A6F-B68D-550ABA390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472CD-6234-4E34-8869-F10269E4F66B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310767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47327-38C0-45B6-9672-D172762B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Medidas de sucesso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0B550-BA4B-4B09-ABF5-DCDCEC47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Elaborados inquéritos nas redes sociais e ruas de Braga, com feedback positivo;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Pareceria com empresa de marketing para divulgar a plataforma nas redes sociais; </a:t>
            </a:r>
          </a:p>
          <a:p>
            <a:pPr marL="201168" lvl="1" indent="0">
              <a:buNone/>
            </a:pP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1FF2C-D8EA-4F25-A34B-B26840FB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12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64C35-671B-4B35-934A-F1D9DEA2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852FA-EEDF-489F-B665-36A71A5E61A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99603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0FCD5-F93C-4470-906A-E0B69F7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13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7ACFD-9DA7-48AB-BD9D-1EC53A2A55E1}"/>
              </a:ext>
            </a:extLst>
          </p:cNvPr>
          <p:cNvSpPr txBox="1"/>
          <p:nvPr/>
        </p:nvSpPr>
        <p:spPr>
          <a:xfrm>
            <a:off x="2130639" y="1144650"/>
            <a:ext cx="776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/>
              <a:t>Plano de desenvolvimento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0DC1E-46EB-47AF-A182-223CC7EB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7" y="1992068"/>
            <a:ext cx="11212483" cy="2286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4FBC8-D136-4C14-B47C-B3FE9E0A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34EBA-ACAC-4C01-9A2E-19915F9EC071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174901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FC7-F843-4D9C-BA82-CE4AC78D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14906"/>
            <a:ext cx="10058400" cy="3566160"/>
          </a:xfrm>
        </p:spPr>
        <p:txBody>
          <a:bodyPr/>
          <a:lstStyle/>
          <a:p>
            <a:pPr algn="ctr"/>
            <a:r>
              <a:rPr lang="pt-PT" i="1" dirty="0"/>
              <a:t>FitChef </a:t>
            </a:r>
            <a:br>
              <a:rPr lang="pt-PT" i="1" dirty="0"/>
            </a:br>
            <a:r>
              <a:rPr lang="pt-PT" sz="4000" i="1" dirty="0"/>
              <a:t>(Assistente pessoal para cozinhados domésticos)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FDB9A-DA0F-4BCC-858C-F81428BEE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PT" cap="none" dirty="0"/>
              <a:t>João Nunes, Luís Braga, Luís Martins, Shahzod Yusupov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459E-A0E2-47FE-A9B0-E0150050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7A59B-0AA2-40EE-86D8-8131C5080A9D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81A4A-67AF-4505-A4D6-153C96BE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87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8578-1B47-4C72-B989-51A0493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Estrutura da 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6C38-3BE5-4ECD-B8C1-55FABCC2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845734"/>
            <a:ext cx="1062302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Contextualização – Slide 3;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Apresentação do caso de estudo – Slide 4;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Motivação e objetivos – Slide 5;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Identidade do sistema – Slide 6;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Justificação, utilidade e viabilidade do sistema – Slide 7;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Recursos necesários – Slide 8;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Modelo do sistema a implementar – Slide 9;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Medidas de sucesso – Slide 10;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Plano </a:t>
            </a:r>
            <a:r>
              <a:rPr lang="pt-PT" sz="2000"/>
              <a:t>de desenvolvimento – Slide 11.</a:t>
            </a:r>
            <a:endParaRPr lang="pt-P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6376B-2368-487E-B939-ED16E63E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B54CA-FC93-4B8C-A457-FC0CFFCD4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5EE42-585C-4820-B20D-FA61ECEA3F74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197068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2AA1-D067-4571-8C36-CE356AA2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dirty="0"/>
              <a:t>Contextualização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156-F0B9-4470-B268-079D620F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Em 2011 um grupo de engenheiros informáticos, UMINHO, decide criar uma empresa;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O nome da empresa criada é TechEasy, focando-se no desenvolvimento software para aplicações móveis;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Inicialmente, a empresa dedicava-se a desenvolver software para empresas de pequena dimensão;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Num dado instante, um dos membros mais sênior da empresa, decide mudar a sua alimentação para uma alimentação mais saudável, deparando-se com uma falta de ideias e conhecimento;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Surgiu então a ideia para o FitChef, um assistente pessoal para cozinhados domésticos. </a:t>
            </a:r>
          </a:p>
          <a:p>
            <a:pPr marL="201168" lvl="1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ECBB-989E-4985-B31F-79A5D2EC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3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86E84-E7EA-4C67-87EB-8E070AE4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6B322-669C-4598-9151-CB3F7388E29C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281522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541-628B-40E1-8110-292627DC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Apresentação do caso de estudo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F32F-55D4-47C3-A783-EE520DBD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O FitChef, estará disponível ao público sendo livremente disponível;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Trata-se de um sistema web based móvel, com a possibilidade de ser instalado no smartphone ou tablet;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Inicialmente, o utilizador passará por um processo de registo;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Depois de se registrar, poderá configurar a plataforma consoante as suas preferências;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Possuirá uma interface simples, intuitiva e com a ambivalência de se poder interagir tanto por voz ou por escrita; </a:t>
            </a:r>
          </a:p>
          <a:p>
            <a:pPr marL="201168" lvl="1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0D31C-718A-4B90-9101-718B789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4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2820-62C1-4844-9421-5D31257EB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34AE9-22D0-442D-94BB-E12EF614D945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64516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B16F-6348-4368-9807-933A0458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Motivação e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BC6B-5D92-4623-9487-825035CB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Inovação da ideia;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Remove as indecisões e auxilia no processo de confeção de pratos saudáveis;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Possível encontrar estabelecimentos onde possuirá os ingredientes necesários para a confeção da receita, caso não possua esses mesmos;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Incentivo para melhorar a sáude do público em geral.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0A170-EDC7-4F33-A336-AE5D2252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5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56D8-77D1-4098-85EF-312A8157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23C65-BDE1-4363-95EC-840F1FB33885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11838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0DF9-4F1E-43AB-9723-FE3BE25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6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FD6DF-3F22-47DF-951A-D1D6D2FE13EC}"/>
              </a:ext>
            </a:extLst>
          </p:cNvPr>
          <p:cNvSpPr txBox="1"/>
          <p:nvPr/>
        </p:nvSpPr>
        <p:spPr>
          <a:xfrm>
            <a:off x="869160" y="581174"/>
            <a:ext cx="1007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+mj-lt"/>
              </a:rPr>
              <a:t>Identidade do sistema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4FF9E-CE83-4C51-8F64-3CB12A52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86" y="1294957"/>
            <a:ext cx="5919705" cy="4658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A31BC-9C25-483A-8F46-4BB026E48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7D8EB-7B5E-4A9F-A8C5-B8ADD5B5F27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373702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56C6B-6C0D-44CB-A987-2C471CB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Justificação do sistema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FFA82E-E046-4D35-B250-0D90CE39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Maior foco num estilo de vida saudável na sociedade;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Horários de trabalho tornam vidas mais aterefadas;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Complica o processo de culinária;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FitChef, procura ajudar os seus utilizadores a colmatar estes problemas;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Falta de aplicações com este intuito no mercado.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880D3-65B5-40BD-ADE9-0FB2CCC2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7</a:t>
            </a:fld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C2464-0F49-4F65-BCEF-52814549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22AE13-F6E1-4DB9-8FDE-0F65A35BAC1E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312206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8A1A-697E-4D2A-A16C-92F68BC9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Utilidade do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1D1-E2A8-45FE-A1A1-2365E4BA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Pessoas a procurar um estilo de vida mais saudável podem utilizar esta plataforma;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Facilmente encontrará receitas saudáveis adequadas ao seu gosto;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Panóplia de receitas saudáveis;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Providenciará locais onde poderá comprar ingredientes para a confeção das receitas.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28C7-8B97-4EFE-9949-FE91CA14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8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E15BD-842C-448E-96BB-2C8A43BE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A0D89-3E43-43BD-BE8A-5E43182548BA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245890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2F7B-45EA-44F0-A5E9-CBA33C39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Viabilidade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45A7-4345-4BA8-A8C7-21B5E86D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Para além das vantagens que trará aos seus utilizadores, também trará vantagens aos negócios que irão ser propostos para integrarem a plataforma.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E9A6-2073-406E-9592-6B42DC32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9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414C0-6481-4517-BA8C-F5F737F9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FFC05-4757-43C9-B493-59FA56D645AA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144235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601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FitChef  (Assistente pessoal para cozinhados domésticos)</vt:lpstr>
      <vt:lpstr>Estrutura da apresentação</vt:lpstr>
      <vt:lpstr>Contextualização</vt:lpstr>
      <vt:lpstr>Apresentação do caso de estudo</vt:lpstr>
      <vt:lpstr>Motivação e objetivos</vt:lpstr>
      <vt:lpstr>PowerPoint Presentation</vt:lpstr>
      <vt:lpstr>Justificação do sistema</vt:lpstr>
      <vt:lpstr>Utilidade do sistema</vt:lpstr>
      <vt:lpstr>Viabilidade</vt:lpstr>
      <vt:lpstr>Recursos necessários</vt:lpstr>
      <vt:lpstr>Modelo do sistema a implementar</vt:lpstr>
      <vt:lpstr>Medidas de sucesso</vt:lpstr>
      <vt:lpstr>PowerPoint Presentation</vt:lpstr>
      <vt:lpstr>FitChef  (Assistente pessoal para cozinhados domésticos)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FitChef  (Assistente pessoal para cozinhados domésticos)</dc:title>
  <dc:creator>joaon</dc:creator>
  <cp:lastModifiedBy> </cp:lastModifiedBy>
  <cp:revision>10</cp:revision>
  <dcterms:created xsi:type="dcterms:W3CDTF">2019-02-25T14:47:31Z</dcterms:created>
  <dcterms:modified xsi:type="dcterms:W3CDTF">2019-02-25T16:43:23Z</dcterms:modified>
</cp:coreProperties>
</file>