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3" r:id="rId8"/>
    <p:sldId id="266" r:id="rId9"/>
    <p:sldId id="262" r:id="rId10"/>
    <p:sldId id="260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8CA42-3396-FCA2-C6DF-3F13F500058D}" v="205" dt="2020-05-27T17:23:20.002"/>
    <p1510:client id="{21296418-7611-820C-8A97-864A03C91B0B}" v="37" dt="2020-05-27T22:17:52.483"/>
    <p1510:client id="{5C0757B5-8C27-433A-9FA1-3DC5B07DE5AE}" v="1267" dt="2020-05-25T11:23:02.429"/>
    <p1510:client id="{94FB0923-C180-A67F-B671-BEB19056A329}" v="269" dt="2020-05-26T15:17:37.210"/>
    <p1510:client id="{9DEE8EBA-6B7C-5ACF-6278-08C28E6E85E5}" v="188" dt="2020-05-27T21:36:21.442"/>
    <p1510:client id="{A62C1473-5D43-4025-A6AC-5AC8223EC26E}" v="93" dt="2020-05-27T16:32:39.882"/>
    <p1510:client id="{B5F859EC-6B8C-F6CA-8AEB-15591889DE5E}" v="232" dt="2020-05-25T15:39:11.382"/>
    <p1510:client id="{CC4D7AE4-2C04-8092-8BFB-F49BA8017EE3}" v="825" dt="2020-05-27T14:46:52.898"/>
    <p1510:client id="{E0C9460C-A452-8FB6-51BE-9BCFA687380E}" v="1" dt="2020-05-27T21:48:57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5E921E-7FAF-4803-A0F8-B6E193B5F24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857D01B4-2EC3-4994-AC2A-93B9FDA3C87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/>
            <a:t>Contextualização</a:t>
          </a:r>
          <a:endParaRPr lang="en-US"/>
        </a:p>
      </dgm:t>
    </dgm:pt>
    <dgm:pt modelId="{BE4F8091-D792-401F-B6B6-A2492011193E}" type="parTrans" cxnId="{B4CADA39-A20D-4196-A738-ED82203F1DE6}">
      <dgm:prSet/>
      <dgm:spPr/>
      <dgm:t>
        <a:bodyPr/>
        <a:lstStyle/>
        <a:p>
          <a:endParaRPr lang="en-US"/>
        </a:p>
      </dgm:t>
    </dgm:pt>
    <dgm:pt modelId="{A85C0E61-63B6-4090-A5C1-4C0ABDCF7927}" type="sibTrans" cxnId="{B4CADA39-A20D-4196-A738-ED82203F1DE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DCC8014-DA53-4226-98DA-360EF613133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/>
            <a:t>Objetivos</a:t>
          </a:r>
          <a:endParaRPr lang="en-US"/>
        </a:p>
      </dgm:t>
    </dgm:pt>
    <dgm:pt modelId="{99B02998-F136-452D-9B41-6BF639A669B2}" type="parTrans" cxnId="{D9C2C646-5A74-4A93-A105-95A8C54BF2F1}">
      <dgm:prSet/>
      <dgm:spPr/>
      <dgm:t>
        <a:bodyPr/>
        <a:lstStyle/>
        <a:p>
          <a:endParaRPr lang="en-US"/>
        </a:p>
      </dgm:t>
    </dgm:pt>
    <dgm:pt modelId="{C0D98FFA-FD7E-49B6-B0FC-7B550FE6E2D2}" type="sibTrans" cxnId="{D9C2C646-5A74-4A93-A105-95A8C54BF2F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16D58E1-ED7E-439F-8CBA-2727F775D3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/>
            <a:t>Normas identificadas</a:t>
          </a:r>
          <a:endParaRPr lang="en-US"/>
        </a:p>
      </dgm:t>
    </dgm:pt>
    <dgm:pt modelId="{7BAAEEE2-5EEA-42F8-B689-AD6D59E1064E}" type="parTrans" cxnId="{97AD04CE-0A13-40D2-849C-A3455A08A824}">
      <dgm:prSet/>
      <dgm:spPr/>
      <dgm:t>
        <a:bodyPr/>
        <a:lstStyle/>
        <a:p>
          <a:endParaRPr lang="en-US"/>
        </a:p>
      </dgm:t>
    </dgm:pt>
    <dgm:pt modelId="{C53016C4-3D76-4E63-99BE-BC34E492187D}" type="sibTrans" cxnId="{97AD04CE-0A13-40D2-849C-A3455A08A82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C3B4E4B-C52F-4B85-B87A-C96C4CB62A2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/>
            <a:t>Explicação de algumas normas</a:t>
          </a:r>
          <a:endParaRPr lang="en-US"/>
        </a:p>
      </dgm:t>
    </dgm:pt>
    <dgm:pt modelId="{B3F5D3E5-5974-4E87-9585-2D03DD780C7D}" type="parTrans" cxnId="{822CCF2C-316D-454B-9B9D-0632CE46B21F}">
      <dgm:prSet/>
      <dgm:spPr/>
      <dgm:t>
        <a:bodyPr/>
        <a:lstStyle/>
        <a:p>
          <a:endParaRPr lang="en-US"/>
        </a:p>
      </dgm:t>
    </dgm:pt>
    <dgm:pt modelId="{DB2D1977-B559-4E63-B570-EBC52AEE5D90}" type="sibTrans" cxnId="{822CCF2C-316D-454B-9B9D-0632CE46B21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26E0D40-C38A-4242-B804-345EA556F75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/>
            <a:t>Apresentação da ferramenta desenvolvida</a:t>
          </a:r>
          <a:endParaRPr lang="en-US"/>
        </a:p>
      </dgm:t>
    </dgm:pt>
    <dgm:pt modelId="{BB0D4DAE-678A-4BEE-964D-F8C68700CF49}" type="parTrans" cxnId="{8F50DA6B-B523-40BC-A5CB-2228EF3A5543}">
      <dgm:prSet/>
      <dgm:spPr/>
      <dgm:t>
        <a:bodyPr/>
        <a:lstStyle/>
        <a:p>
          <a:endParaRPr lang="en-US"/>
        </a:p>
      </dgm:t>
    </dgm:pt>
    <dgm:pt modelId="{20819C16-3424-4EBD-BE7C-8DB1D1B0EB1E}" type="sibTrans" cxnId="{8F50DA6B-B523-40BC-A5CB-2228EF3A5543}">
      <dgm:prSet/>
      <dgm:spPr/>
      <dgm:t>
        <a:bodyPr/>
        <a:lstStyle/>
        <a:p>
          <a:endParaRPr lang="en-US"/>
        </a:p>
      </dgm:t>
    </dgm:pt>
    <dgm:pt modelId="{3F482442-C4EA-494E-90CE-82ED6A93BE3D}">
      <dgm:prSet phldr="0"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pt-PT">
              <a:latin typeface="Calibri Light" panose="020F0302020204030204"/>
            </a:rPr>
            <a:t>Como os dados/report são apresentados</a:t>
          </a:r>
        </a:p>
      </dgm:t>
    </dgm:pt>
    <dgm:pt modelId="{0C012A06-2240-4634-9669-CC7D03A115F6}" type="parTrans" cxnId="{ED86871C-569E-43C0-97FB-D1ED519CA5E3}">
      <dgm:prSet/>
      <dgm:spPr/>
    </dgm:pt>
    <dgm:pt modelId="{36F6367E-8C09-4F6D-B26F-00C0263A6794}" type="sibTrans" cxnId="{ED86871C-569E-43C0-97FB-D1ED519CA5E3}">
      <dgm:prSet/>
      <dgm:spPr/>
    </dgm:pt>
    <dgm:pt modelId="{1F6984D0-5368-411A-AAE9-9D76DDA0AD64}" type="pres">
      <dgm:prSet presAssocID="{1F5E921E-7FAF-4803-A0F8-B6E193B5F242}" presName="root" presStyleCnt="0">
        <dgm:presLayoutVars>
          <dgm:dir/>
          <dgm:resizeHandles val="exact"/>
        </dgm:presLayoutVars>
      </dgm:prSet>
      <dgm:spPr/>
    </dgm:pt>
    <dgm:pt modelId="{76780C39-5173-43F9-A5E8-E22D366E193F}" type="pres">
      <dgm:prSet presAssocID="{857D01B4-2EC3-4994-AC2A-93B9FDA3C872}" presName="compNode" presStyleCnt="0"/>
      <dgm:spPr/>
    </dgm:pt>
    <dgm:pt modelId="{7DDA466F-1325-48AB-9B01-E7A38DFD62CD}" type="pres">
      <dgm:prSet presAssocID="{857D01B4-2EC3-4994-AC2A-93B9FDA3C872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597D63CD-F8B4-4354-88FF-5A9D1AE09485}" type="pres">
      <dgm:prSet presAssocID="{857D01B4-2EC3-4994-AC2A-93B9FDA3C87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54D211F-1658-43E5-BD5E-39D53EAFBD08}" type="pres">
      <dgm:prSet presAssocID="{857D01B4-2EC3-4994-AC2A-93B9FDA3C872}" presName="spaceRect" presStyleCnt="0"/>
      <dgm:spPr/>
    </dgm:pt>
    <dgm:pt modelId="{2F403DEE-F6DA-483B-802C-A7B6B8C5FD52}" type="pres">
      <dgm:prSet presAssocID="{857D01B4-2EC3-4994-AC2A-93B9FDA3C872}" presName="textRect" presStyleLbl="revTx" presStyleIdx="0" presStyleCnt="6">
        <dgm:presLayoutVars>
          <dgm:chMax val="1"/>
          <dgm:chPref val="1"/>
        </dgm:presLayoutVars>
      </dgm:prSet>
      <dgm:spPr/>
    </dgm:pt>
    <dgm:pt modelId="{DA2E1141-B167-4BDA-880B-AF0FD739829B}" type="pres">
      <dgm:prSet presAssocID="{A85C0E61-63B6-4090-A5C1-4C0ABDCF7927}" presName="sibTrans" presStyleCnt="0"/>
      <dgm:spPr/>
    </dgm:pt>
    <dgm:pt modelId="{4F932F60-3E30-4CF5-93E8-1FF439057340}" type="pres">
      <dgm:prSet presAssocID="{3DCC8014-DA53-4226-98DA-360EF613133B}" presName="compNode" presStyleCnt="0"/>
      <dgm:spPr/>
    </dgm:pt>
    <dgm:pt modelId="{80C5206B-EE9A-4629-A7AA-56C6315EBD44}" type="pres">
      <dgm:prSet presAssocID="{3DCC8014-DA53-4226-98DA-360EF613133B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2AE2FD0-FB6C-43FD-B7C9-9F2E9DD52EA8}" type="pres">
      <dgm:prSet presAssocID="{3DCC8014-DA53-4226-98DA-360EF613133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989CEC6-AACE-46CF-B253-7FFB56BC5553}" type="pres">
      <dgm:prSet presAssocID="{3DCC8014-DA53-4226-98DA-360EF613133B}" presName="spaceRect" presStyleCnt="0"/>
      <dgm:spPr/>
    </dgm:pt>
    <dgm:pt modelId="{71D57590-EAD6-48C7-93EF-09CF8E5072F1}" type="pres">
      <dgm:prSet presAssocID="{3DCC8014-DA53-4226-98DA-360EF613133B}" presName="textRect" presStyleLbl="revTx" presStyleIdx="1" presStyleCnt="6">
        <dgm:presLayoutVars>
          <dgm:chMax val="1"/>
          <dgm:chPref val="1"/>
        </dgm:presLayoutVars>
      </dgm:prSet>
      <dgm:spPr/>
    </dgm:pt>
    <dgm:pt modelId="{A4C3175E-1676-48D7-8B4A-E8BD954B951E}" type="pres">
      <dgm:prSet presAssocID="{C0D98FFA-FD7E-49B6-B0FC-7B550FE6E2D2}" presName="sibTrans" presStyleCnt="0"/>
      <dgm:spPr/>
    </dgm:pt>
    <dgm:pt modelId="{3645292D-472D-4C84-90C6-0E02EFB06F2F}" type="pres">
      <dgm:prSet presAssocID="{F16D58E1-ED7E-439F-8CBA-2727F775D36B}" presName="compNode" presStyleCnt="0"/>
      <dgm:spPr/>
    </dgm:pt>
    <dgm:pt modelId="{D2231E6B-2522-4BE5-B9B4-CE5F37D26165}" type="pres">
      <dgm:prSet presAssocID="{F16D58E1-ED7E-439F-8CBA-2727F775D36B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1CCB2A7D-7E66-456E-B518-4A6FA234B126}" type="pres">
      <dgm:prSet presAssocID="{F16D58E1-ED7E-439F-8CBA-2727F775D36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836A2CD9-4404-47C3-8CF2-454353572C30}" type="pres">
      <dgm:prSet presAssocID="{F16D58E1-ED7E-439F-8CBA-2727F775D36B}" presName="spaceRect" presStyleCnt="0"/>
      <dgm:spPr/>
    </dgm:pt>
    <dgm:pt modelId="{6641BEB8-9835-4F1A-A884-D0B1B818DC70}" type="pres">
      <dgm:prSet presAssocID="{F16D58E1-ED7E-439F-8CBA-2727F775D36B}" presName="textRect" presStyleLbl="revTx" presStyleIdx="2" presStyleCnt="6">
        <dgm:presLayoutVars>
          <dgm:chMax val="1"/>
          <dgm:chPref val="1"/>
        </dgm:presLayoutVars>
      </dgm:prSet>
      <dgm:spPr/>
    </dgm:pt>
    <dgm:pt modelId="{EC3B0093-578D-42AE-A07C-742163FA4C6C}" type="pres">
      <dgm:prSet presAssocID="{C53016C4-3D76-4E63-99BE-BC34E492187D}" presName="sibTrans" presStyleCnt="0"/>
      <dgm:spPr/>
    </dgm:pt>
    <dgm:pt modelId="{7171AC5C-88EE-4683-93B1-473F8936A8BF}" type="pres">
      <dgm:prSet presAssocID="{8C3B4E4B-C52F-4B85-B87A-C96C4CB62A2E}" presName="compNode" presStyleCnt="0"/>
      <dgm:spPr/>
    </dgm:pt>
    <dgm:pt modelId="{2DC083D2-E7C8-45CA-9241-FAFF219CD0D3}" type="pres">
      <dgm:prSet presAssocID="{8C3B4E4B-C52F-4B85-B87A-C96C4CB62A2E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E87B6769-D62D-4FA9-A7BB-24D4873AB26E}" type="pres">
      <dgm:prSet presAssocID="{8C3B4E4B-C52F-4B85-B87A-C96C4CB62A2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7BC3F0A4-4C97-4E94-98C5-D9E86FF1A247}" type="pres">
      <dgm:prSet presAssocID="{8C3B4E4B-C52F-4B85-B87A-C96C4CB62A2E}" presName="spaceRect" presStyleCnt="0"/>
      <dgm:spPr/>
    </dgm:pt>
    <dgm:pt modelId="{B8E12CF9-25BE-4717-B847-09991F34D1B5}" type="pres">
      <dgm:prSet presAssocID="{8C3B4E4B-C52F-4B85-B87A-C96C4CB62A2E}" presName="textRect" presStyleLbl="revTx" presStyleIdx="3" presStyleCnt="6">
        <dgm:presLayoutVars>
          <dgm:chMax val="1"/>
          <dgm:chPref val="1"/>
        </dgm:presLayoutVars>
      </dgm:prSet>
      <dgm:spPr/>
    </dgm:pt>
    <dgm:pt modelId="{E959EEF4-901B-414B-AF2A-2138152995AF}" type="pres">
      <dgm:prSet presAssocID="{DB2D1977-B559-4E63-B570-EBC52AEE5D90}" presName="sibTrans" presStyleCnt="0"/>
      <dgm:spPr/>
    </dgm:pt>
    <dgm:pt modelId="{E7B7118A-BE77-4B75-B544-02C69351A76E}" type="pres">
      <dgm:prSet presAssocID="{3F482442-C4EA-494E-90CE-82ED6A93BE3D}" presName="compNode" presStyleCnt="0"/>
      <dgm:spPr/>
    </dgm:pt>
    <dgm:pt modelId="{F9AF2087-8851-4AC8-BBE4-8A61225E8CF8}" type="pres">
      <dgm:prSet presAssocID="{3F482442-C4EA-494E-90CE-82ED6A93BE3D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735D3D7C-0C1F-4174-942B-6710BE50D903}" type="pres">
      <dgm:prSet presAssocID="{3F482442-C4EA-494E-90CE-82ED6A93BE3D}" presName="iconRect" presStyleLbl="node1" presStyleIdx="4" presStyleCnt="6"/>
      <dgm:spPr/>
    </dgm:pt>
    <dgm:pt modelId="{3EF959D2-BDB0-40AA-99BF-1473D7325621}" type="pres">
      <dgm:prSet presAssocID="{3F482442-C4EA-494E-90CE-82ED6A93BE3D}" presName="spaceRect" presStyleCnt="0"/>
      <dgm:spPr/>
    </dgm:pt>
    <dgm:pt modelId="{B4275CA2-12DE-4867-A189-62A468B14B8F}" type="pres">
      <dgm:prSet presAssocID="{3F482442-C4EA-494E-90CE-82ED6A93BE3D}" presName="textRect" presStyleLbl="revTx" presStyleIdx="4" presStyleCnt="6">
        <dgm:presLayoutVars>
          <dgm:chMax val="1"/>
          <dgm:chPref val="1"/>
        </dgm:presLayoutVars>
      </dgm:prSet>
      <dgm:spPr/>
    </dgm:pt>
    <dgm:pt modelId="{EB9DA01E-FF5E-47B1-8C45-92CB2AF44955}" type="pres">
      <dgm:prSet presAssocID="{36F6367E-8C09-4F6D-B26F-00C0263A6794}" presName="sibTrans" presStyleCnt="0"/>
      <dgm:spPr/>
    </dgm:pt>
    <dgm:pt modelId="{CD6E21D6-4AED-45F0-ACE6-7EDFD1D35661}" type="pres">
      <dgm:prSet presAssocID="{B26E0D40-C38A-4242-B804-345EA556F757}" presName="compNode" presStyleCnt="0"/>
      <dgm:spPr/>
    </dgm:pt>
    <dgm:pt modelId="{89615C50-AB74-45C8-A601-588E90C541A2}" type="pres">
      <dgm:prSet presAssocID="{B26E0D40-C38A-4242-B804-345EA556F757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39BB2365-D1A0-4482-A16D-D695DB616E4E}" type="pres">
      <dgm:prSet presAssocID="{B26E0D40-C38A-4242-B804-345EA556F757}" presName="iconRect" presStyleLbl="node1" presStyleIdx="5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051E6D19-724C-48A6-AC44-674508A81D0E}" type="pres">
      <dgm:prSet presAssocID="{B26E0D40-C38A-4242-B804-345EA556F757}" presName="spaceRect" presStyleCnt="0"/>
      <dgm:spPr/>
    </dgm:pt>
    <dgm:pt modelId="{4680A888-D082-46F4-8F52-F416D218D8C0}" type="pres">
      <dgm:prSet presAssocID="{B26E0D40-C38A-4242-B804-345EA556F75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35D4309-1CA4-44E4-AD9C-8241E6E75B6A}" type="presOf" srcId="{857D01B4-2EC3-4994-AC2A-93B9FDA3C872}" destId="{2F403DEE-F6DA-483B-802C-A7B6B8C5FD52}" srcOrd="0" destOrd="0" presId="urn:microsoft.com/office/officeart/2018/5/layout/IconLeafLabelList"/>
    <dgm:cxn modelId="{ED86871C-569E-43C0-97FB-D1ED519CA5E3}" srcId="{1F5E921E-7FAF-4803-A0F8-B6E193B5F242}" destId="{3F482442-C4EA-494E-90CE-82ED6A93BE3D}" srcOrd="4" destOrd="0" parTransId="{0C012A06-2240-4634-9669-CC7D03A115F6}" sibTransId="{36F6367E-8C09-4F6D-B26F-00C0263A6794}"/>
    <dgm:cxn modelId="{822CCF2C-316D-454B-9B9D-0632CE46B21F}" srcId="{1F5E921E-7FAF-4803-A0F8-B6E193B5F242}" destId="{8C3B4E4B-C52F-4B85-B87A-C96C4CB62A2E}" srcOrd="3" destOrd="0" parTransId="{B3F5D3E5-5974-4E87-9585-2D03DD780C7D}" sibTransId="{DB2D1977-B559-4E63-B570-EBC52AEE5D90}"/>
    <dgm:cxn modelId="{B4CADA39-A20D-4196-A738-ED82203F1DE6}" srcId="{1F5E921E-7FAF-4803-A0F8-B6E193B5F242}" destId="{857D01B4-2EC3-4994-AC2A-93B9FDA3C872}" srcOrd="0" destOrd="0" parTransId="{BE4F8091-D792-401F-B6B6-A2492011193E}" sibTransId="{A85C0E61-63B6-4090-A5C1-4C0ABDCF7927}"/>
    <dgm:cxn modelId="{3311ED3D-1EE4-4471-AD71-E5993C83DACF}" type="presOf" srcId="{3F482442-C4EA-494E-90CE-82ED6A93BE3D}" destId="{B4275CA2-12DE-4867-A189-62A468B14B8F}" srcOrd="0" destOrd="0" presId="urn:microsoft.com/office/officeart/2018/5/layout/IconLeafLabelList"/>
    <dgm:cxn modelId="{D9C2C646-5A74-4A93-A105-95A8C54BF2F1}" srcId="{1F5E921E-7FAF-4803-A0F8-B6E193B5F242}" destId="{3DCC8014-DA53-4226-98DA-360EF613133B}" srcOrd="1" destOrd="0" parTransId="{99B02998-F136-452D-9B41-6BF639A669B2}" sibTransId="{C0D98FFA-FD7E-49B6-B0FC-7B550FE6E2D2}"/>
    <dgm:cxn modelId="{3209C449-F16D-4296-A44D-52B870578F5A}" type="presOf" srcId="{3DCC8014-DA53-4226-98DA-360EF613133B}" destId="{71D57590-EAD6-48C7-93EF-09CF8E5072F1}" srcOrd="0" destOrd="0" presId="urn:microsoft.com/office/officeart/2018/5/layout/IconLeafLabelList"/>
    <dgm:cxn modelId="{7349CF63-1A60-463B-A149-731BF8CF3657}" type="presOf" srcId="{8C3B4E4B-C52F-4B85-B87A-C96C4CB62A2E}" destId="{B8E12CF9-25BE-4717-B847-09991F34D1B5}" srcOrd="0" destOrd="0" presId="urn:microsoft.com/office/officeart/2018/5/layout/IconLeafLabelList"/>
    <dgm:cxn modelId="{8F50DA6B-B523-40BC-A5CB-2228EF3A5543}" srcId="{1F5E921E-7FAF-4803-A0F8-B6E193B5F242}" destId="{B26E0D40-C38A-4242-B804-345EA556F757}" srcOrd="5" destOrd="0" parTransId="{BB0D4DAE-678A-4BEE-964D-F8C68700CF49}" sibTransId="{20819C16-3424-4EBD-BE7C-8DB1D1B0EB1E}"/>
    <dgm:cxn modelId="{1C69B090-4230-43D5-B424-7C01C7A0567B}" type="presOf" srcId="{B26E0D40-C38A-4242-B804-345EA556F757}" destId="{4680A888-D082-46F4-8F52-F416D218D8C0}" srcOrd="0" destOrd="0" presId="urn:microsoft.com/office/officeart/2018/5/layout/IconLeafLabelList"/>
    <dgm:cxn modelId="{3C9BBDBB-99D0-41EC-BAE8-2B9E6901034F}" type="presOf" srcId="{1F5E921E-7FAF-4803-A0F8-B6E193B5F242}" destId="{1F6984D0-5368-411A-AAE9-9D76DDA0AD64}" srcOrd="0" destOrd="0" presId="urn:microsoft.com/office/officeart/2018/5/layout/IconLeafLabelList"/>
    <dgm:cxn modelId="{953567CC-6C40-46CF-9B88-792CE37E4F57}" type="presOf" srcId="{F16D58E1-ED7E-439F-8CBA-2727F775D36B}" destId="{6641BEB8-9835-4F1A-A884-D0B1B818DC70}" srcOrd="0" destOrd="0" presId="urn:microsoft.com/office/officeart/2018/5/layout/IconLeafLabelList"/>
    <dgm:cxn modelId="{97AD04CE-0A13-40D2-849C-A3455A08A824}" srcId="{1F5E921E-7FAF-4803-A0F8-B6E193B5F242}" destId="{F16D58E1-ED7E-439F-8CBA-2727F775D36B}" srcOrd="2" destOrd="0" parTransId="{7BAAEEE2-5EEA-42F8-B689-AD6D59E1064E}" sibTransId="{C53016C4-3D76-4E63-99BE-BC34E492187D}"/>
    <dgm:cxn modelId="{73F1D47E-6E56-4723-A190-2476F033C880}" type="presParOf" srcId="{1F6984D0-5368-411A-AAE9-9D76DDA0AD64}" destId="{76780C39-5173-43F9-A5E8-E22D366E193F}" srcOrd="0" destOrd="0" presId="urn:microsoft.com/office/officeart/2018/5/layout/IconLeafLabelList"/>
    <dgm:cxn modelId="{D6B5855B-33CE-45F3-B3E0-5090F83502F3}" type="presParOf" srcId="{76780C39-5173-43F9-A5E8-E22D366E193F}" destId="{7DDA466F-1325-48AB-9B01-E7A38DFD62CD}" srcOrd="0" destOrd="0" presId="urn:microsoft.com/office/officeart/2018/5/layout/IconLeafLabelList"/>
    <dgm:cxn modelId="{DA61607B-CCCC-480E-8ACD-235F13C97606}" type="presParOf" srcId="{76780C39-5173-43F9-A5E8-E22D366E193F}" destId="{597D63CD-F8B4-4354-88FF-5A9D1AE09485}" srcOrd="1" destOrd="0" presId="urn:microsoft.com/office/officeart/2018/5/layout/IconLeafLabelList"/>
    <dgm:cxn modelId="{67E09149-002B-40D7-8417-4FE047A1A533}" type="presParOf" srcId="{76780C39-5173-43F9-A5E8-E22D366E193F}" destId="{154D211F-1658-43E5-BD5E-39D53EAFBD08}" srcOrd="2" destOrd="0" presId="urn:microsoft.com/office/officeart/2018/5/layout/IconLeafLabelList"/>
    <dgm:cxn modelId="{415F0CF7-25DB-4F73-ACCA-BBAAB2B952D4}" type="presParOf" srcId="{76780C39-5173-43F9-A5E8-E22D366E193F}" destId="{2F403DEE-F6DA-483B-802C-A7B6B8C5FD52}" srcOrd="3" destOrd="0" presId="urn:microsoft.com/office/officeart/2018/5/layout/IconLeafLabelList"/>
    <dgm:cxn modelId="{6E9AB04C-D19C-44BF-8BB7-7BD1D8A522B9}" type="presParOf" srcId="{1F6984D0-5368-411A-AAE9-9D76DDA0AD64}" destId="{DA2E1141-B167-4BDA-880B-AF0FD739829B}" srcOrd="1" destOrd="0" presId="urn:microsoft.com/office/officeart/2018/5/layout/IconLeafLabelList"/>
    <dgm:cxn modelId="{085BCDA9-7C10-4D3B-8F77-8201AF3C5413}" type="presParOf" srcId="{1F6984D0-5368-411A-AAE9-9D76DDA0AD64}" destId="{4F932F60-3E30-4CF5-93E8-1FF439057340}" srcOrd="2" destOrd="0" presId="urn:microsoft.com/office/officeart/2018/5/layout/IconLeafLabelList"/>
    <dgm:cxn modelId="{25E65BE4-0B5C-4889-9275-576B785C068A}" type="presParOf" srcId="{4F932F60-3E30-4CF5-93E8-1FF439057340}" destId="{80C5206B-EE9A-4629-A7AA-56C6315EBD44}" srcOrd="0" destOrd="0" presId="urn:microsoft.com/office/officeart/2018/5/layout/IconLeafLabelList"/>
    <dgm:cxn modelId="{1E2043D6-9F48-4EDA-BDC6-F2CC5EA35132}" type="presParOf" srcId="{4F932F60-3E30-4CF5-93E8-1FF439057340}" destId="{B2AE2FD0-FB6C-43FD-B7C9-9F2E9DD52EA8}" srcOrd="1" destOrd="0" presId="urn:microsoft.com/office/officeart/2018/5/layout/IconLeafLabelList"/>
    <dgm:cxn modelId="{F09780FA-9282-46C6-B3C6-F1B0B1E1ECB2}" type="presParOf" srcId="{4F932F60-3E30-4CF5-93E8-1FF439057340}" destId="{C989CEC6-AACE-46CF-B253-7FFB56BC5553}" srcOrd="2" destOrd="0" presId="urn:microsoft.com/office/officeart/2018/5/layout/IconLeafLabelList"/>
    <dgm:cxn modelId="{B79F3AA5-3F9D-4391-BC3D-A6DD9C04D034}" type="presParOf" srcId="{4F932F60-3E30-4CF5-93E8-1FF439057340}" destId="{71D57590-EAD6-48C7-93EF-09CF8E5072F1}" srcOrd="3" destOrd="0" presId="urn:microsoft.com/office/officeart/2018/5/layout/IconLeafLabelList"/>
    <dgm:cxn modelId="{B4A054D0-0E5C-4013-B0E4-07790BAA9751}" type="presParOf" srcId="{1F6984D0-5368-411A-AAE9-9D76DDA0AD64}" destId="{A4C3175E-1676-48D7-8B4A-E8BD954B951E}" srcOrd="3" destOrd="0" presId="urn:microsoft.com/office/officeart/2018/5/layout/IconLeafLabelList"/>
    <dgm:cxn modelId="{060916CF-289E-465F-BA76-56D1AA9C80B1}" type="presParOf" srcId="{1F6984D0-5368-411A-AAE9-9D76DDA0AD64}" destId="{3645292D-472D-4C84-90C6-0E02EFB06F2F}" srcOrd="4" destOrd="0" presId="urn:microsoft.com/office/officeart/2018/5/layout/IconLeafLabelList"/>
    <dgm:cxn modelId="{69DF64A7-020E-4107-8D90-5D7659EE4A0B}" type="presParOf" srcId="{3645292D-472D-4C84-90C6-0E02EFB06F2F}" destId="{D2231E6B-2522-4BE5-B9B4-CE5F37D26165}" srcOrd="0" destOrd="0" presId="urn:microsoft.com/office/officeart/2018/5/layout/IconLeafLabelList"/>
    <dgm:cxn modelId="{064E89BD-B197-4877-9A88-E333759A84AD}" type="presParOf" srcId="{3645292D-472D-4C84-90C6-0E02EFB06F2F}" destId="{1CCB2A7D-7E66-456E-B518-4A6FA234B126}" srcOrd="1" destOrd="0" presId="urn:microsoft.com/office/officeart/2018/5/layout/IconLeafLabelList"/>
    <dgm:cxn modelId="{530ADC1F-7005-4E18-A3E2-8BFCA5B67B0A}" type="presParOf" srcId="{3645292D-472D-4C84-90C6-0E02EFB06F2F}" destId="{836A2CD9-4404-47C3-8CF2-454353572C30}" srcOrd="2" destOrd="0" presId="urn:microsoft.com/office/officeart/2018/5/layout/IconLeafLabelList"/>
    <dgm:cxn modelId="{9618299D-C3E7-4612-92F8-50F44D265FBB}" type="presParOf" srcId="{3645292D-472D-4C84-90C6-0E02EFB06F2F}" destId="{6641BEB8-9835-4F1A-A884-D0B1B818DC70}" srcOrd="3" destOrd="0" presId="urn:microsoft.com/office/officeart/2018/5/layout/IconLeafLabelList"/>
    <dgm:cxn modelId="{FBCD5783-E480-4A8D-9BF7-5D61898FE2D9}" type="presParOf" srcId="{1F6984D0-5368-411A-AAE9-9D76DDA0AD64}" destId="{EC3B0093-578D-42AE-A07C-742163FA4C6C}" srcOrd="5" destOrd="0" presId="urn:microsoft.com/office/officeart/2018/5/layout/IconLeafLabelList"/>
    <dgm:cxn modelId="{79A48026-30B4-44BC-A79D-B2917C42D4AB}" type="presParOf" srcId="{1F6984D0-5368-411A-AAE9-9D76DDA0AD64}" destId="{7171AC5C-88EE-4683-93B1-473F8936A8BF}" srcOrd="6" destOrd="0" presId="urn:microsoft.com/office/officeart/2018/5/layout/IconLeafLabelList"/>
    <dgm:cxn modelId="{5277ED86-13E9-49BD-8E7F-3FAC0DB3B617}" type="presParOf" srcId="{7171AC5C-88EE-4683-93B1-473F8936A8BF}" destId="{2DC083D2-E7C8-45CA-9241-FAFF219CD0D3}" srcOrd="0" destOrd="0" presId="urn:microsoft.com/office/officeart/2018/5/layout/IconLeafLabelList"/>
    <dgm:cxn modelId="{F5D895F8-7175-4525-BC3E-001540445A51}" type="presParOf" srcId="{7171AC5C-88EE-4683-93B1-473F8936A8BF}" destId="{E87B6769-D62D-4FA9-A7BB-24D4873AB26E}" srcOrd="1" destOrd="0" presId="urn:microsoft.com/office/officeart/2018/5/layout/IconLeafLabelList"/>
    <dgm:cxn modelId="{DAF5C1CC-8B6C-4149-986B-E2532438FC7C}" type="presParOf" srcId="{7171AC5C-88EE-4683-93B1-473F8936A8BF}" destId="{7BC3F0A4-4C97-4E94-98C5-D9E86FF1A247}" srcOrd="2" destOrd="0" presId="urn:microsoft.com/office/officeart/2018/5/layout/IconLeafLabelList"/>
    <dgm:cxn modelId="{0AD0B4CA-FCA9-48C3-85DE-81E9C5C5DADB}" type="presParOf" srcId="{7171AC5C-88EE-4683-93B1-473F8936A8BF}" destId="{B8E12CF9-25BE-4717-B847-09991F34D1B5}" srcOrd="3" destOrd="0" presId="urn:microsoft.com/office/officeart/2018/5/layout/IconLeafLabelList"/>
    <dgm:cxn modelId="{674ED491-B394-483B-A62F-5E54C0162447}" type="presParOf" srcId="{1F6984D0-5368-411A-AAE9-9D76DDA0AD64}" destId="{E959EEF4-901B-414B-AF2A-2138152995AF}" srcOrd="7" destOrd="0" presId="urn:microsoft.com/office/officeart/2018/5/layout/IconLeafLabelList"/>
    <dgm:cxn modelId="{23B94405-1D07-46C9-B45E-B009088E0507}" type="presParOf" srcId="{1F6984D0-5368-411A-AAE9-9D76DDA0AD64}" destId="{E7B7118A-BE77-4B75-B544-02C69351A76E}" srcOrd="8" destOrd="0" presId="urn:microsoft.com/office/officeart/2018/5/layout/IconLeafLabelList"/>
    <dgm:cxn modelId="{44E2A407-BA6B-4E3D-8FF6-BCC1E35A2180}" type="presParOf" srcId="{E7B7118A-BE77-4B75-B544-02C69351A76E}" destId="{F9AF2087-8851-4AC8-BBE4-8A61225E8CF8}" srcOrd="0" destOrd="0" presId="urn:microsoft.com/office/officeart/2018/5/layout/IconLeafLabelList"/>
    <dgm:cxn modelId="{7082172A-D2A2-4E78-B29F-0ED337C9D902}" type="presParOf" srcId="{E7B7118A-BE77-4B75-B544-02C69351A76E}" destId="{735D3D7C-0C1F-4174-942B-6710BE50D903}" srcOrd="1" destOrd="0" presId="urn:microsoft.com/office/officeart/2018/5/layout/IconLeafLabelList"/>
    <dgm:cxn modelId="{71146120-A756-41FA-8C3C-AFC11048208F}" type="presParOf" srcId="{E7B7118A-BE77-4B75-B544-02C69351A76E}" destId="{3EF959D2-BDB0-40AA-99BF-1473D7325621}" srcOrd="2" destOrd="0" presId="urn:microsoft.com/office/officeart/2018/5/layout/IconLeafLabelList"/>
    <dgm:cxn modelId="{DB68D2F3-A3AE-4219-9C43-7E139998C5D9}" type="presParOf" srcId="{E7B7118A-BE77-4B75-B544-02C69351A76E}" destId="{B4275CA2-12DE-4867-A189-62A468B14B8F}" srcOrd="3" destOrd="0" presId="urn:microsoft.com/office/officeart/2018/5/layout/IconLeafLabelList"/>
    <dgm:cxn modelId="{DA79DB3D-951C-48C9-A47F-6F776F792D36}" type="presParOf" srcId="{1F6984D0-5368-411A-AAE9-9D76DDA0AD64}" destId="{EB9DA01E-FF5E-47B1-8C45-92CB2AF44955}" srcOrd="9" destOrd="0" presId="urn:microsoft.com/office/officeart/2018/5/layout/IconLeafLabelList"/>
    <dgm:cxn modelId="{25893CC7-1F64-4A46-98EC-3E454B11EC79}" type="presParOf" srcId="{1F6984D0-5368-411A-AAE9-9D76DDA0AD64}" destId="{CD6E21D6-4AED-45F0-ACE6-7EDFD1D35661}" srcOrd="10" destOrd="0" presId="urn:microsoft.com/office/officeart/2018/5/layout/IconLeafLabelList"/>
    <dgm:cxn modelId="{7ACABBE0-D7AD-49EB-B3DB-259DDB99361A}" type="presParOf" srcId="{CD6E21D6-4AED-45F0-ACE6-7EDFD1D35661}" destId="{89615C50-AB74-45C8-A601-588E90C541A2}" srcOrd="0" destOrd="0" presId="urn:microsoft.com/office/officeart/2018/5/layout/IconLeafLabelList"/>
    <dgm:cxn modelId="{8AB98880-3A73-409C-B3A1-3EB146269BD8}" type="presParOf" srcId="{CD6E21D6-4AED-45F0-ACE6-7EDFD1D35661}" destId="{39BB2365-D1A0-4482-A16D-D695DB616E4E}" srcOrd="1" destOrd="0" presId="urn:microsoft.com/office/officeart/2018/5/layout/IconLeafLabelList"/>
    <dgm:cxn modelId="{D597D1A5-180F-4442-92B1-AD1F13DA3BFE}" type="presParOf" srcId="{CD6E21D6-4AED-45F0-ACE6-7EDFD1D35661}" destId="{051E6D19-724C-48A6-AC44-674508A81D0E}" srcOrd="2" destOrd="0" presId="urn:microsoft.com/office/officeart/2018/5/layout/IconLeafLabelList"/>
    <dgm:cxn modelId="{B8C2DE8C-5465-4EFC-9B9C-456152B64AB1}" type="presParOf" srcId="{CD6E21D6-4AED-45F0-ACE6-7EDFD1D35661}" destId="{4680A888-D082-46F4-8F52-F416D218D8C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DA466F-1325-48AB-9B01-E7A38DFD62CD}">
      <dsp:nvSpPr>
        <dsp:cNvPr id="0" name=""/>
        <dsp:cNvSpPr/>
      </dsp:nvSpPr>
      <dsp:spPr>
        <a:xfrm>
          <a:off x="898829" y="891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7D63CD-F8B4-4354-88FF-5A9D1AE09485}">
      <dsp:nvSpPr>
        <dsp:cNvPr id="0" name=""/>
        <dsp:cNvSpPr/>
      </dsp:nvSpPr>
      <dsp:spPr>
        <a:xfrm>
          <a:off x="1112262" y="214324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403DEE-F6DA-483B-802C-A7B6B8C5FD52}">
      <dsp:nvSpPr>
        <dsp:cNvPr id="0" name=""/>
        <dsp:cNvSpPr/>
      </dsp:nvSpPr>
      <dsp:spPr>
        <a:xfrm>
          <a:off x="578678" y="1314328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400" kern="1200"/>
            <a:t>Contextualização</a:t>
          </a:r>
          <a:endParaRPr lang="en-US" sz="1400" kern="1200"/>
        </a:p>
      </dsp:txBody>
      <dsp:txXfrm>
        <a:off x="578678" y="1314328"/>
        <a:ext cx="1641796" cy="656718"/>
      </dsp:txXfrm>
    </dsp:sp>
    <dsp:sp modelId="{80C5206B-EE9A-4629-A7AA-56C6315EBD44}">
      <dsp:nvSpPr>
        <dsp:cNvPr id="0" name=""/>
        <dsp:cNvSpPr/>
      </dsp:nvSpPr>
      <dsp:spPr>
        <a:xfrm>
          <a:off x="2827940" y="891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AE2FD0-FB6C-43FD-B7C9-9F2E9DD52EA8}">
      <dsp:nvSpPr>
        <dsp:cNvPr id="0" name=""/>
        <dsp:cNvSpPr/>
      </dsp:nvSpPr>
      <dsp:spPr>
        <a:xfrm>
          <a:off x="3041374" y="214324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57590-EAD6-48C7-93EF-09CF8E5072F1}">
      <dsp:nvSpPr>
        <dsp:cNvPr id="0" name=""/>
        <dsp:cNvSpPr/>
      </dsp:nvSpPr>
      <dsp:spPr>
        <a:xfrm>
          <a:off x="2507790" y="1314328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400" kern="1200"/>
            <a:t>Objetivos</a:t>
          </a:r>
          <a:endParaRPr lang="en-US" sz="1400" kern="1200"/>
        </a:p>
      </dsp:txBody>
      <dsp:txXfrm>
        <a:off x="2507790" y="1314328"/>
        <a:ext cx="1641796" cy="656718"/>
      </dsp:txXfrm>
    </dsp:sp>
    <dsp:sp modelId="{D2231E6B-2522-4BE5-B9B4-CE5F37D26165}">
      <dsp:nvSpPr>
        <dsp:cNvPr id="0" name=""/>
        <dsp:cNvSpPr/>
      </dsp:nvSpPr>
      <dsp:spPr>
        <a:xfrm>
          <a:off x="4757051" y="891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CB2A7D-7E66-456E-B518-4A6FA234B126}">
      <dsp:nvSpPr>
        <dsp:cNvPr id="0" name=""/>
        <dsp:cNvSpPr/>
      </dsp:nvSpPr>
      <dsp:spPr>
        <a:xfrm>
          <a:off x="4970485" y="214324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1BEB8-9835-4F1A-A884-D0B1B818DC70}">
      <dsp:nvSpPr>
        <dsp:cNvPr id="0" name=""/>
        <dsp:cNvSpPr/>
      </dsp:nvSpPr>
      <dsp:spPr>
        <a:xfrm>
          <a:off x="4436901" y="1314328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400" kern="1200"/>
            <a:t>Normas identificadas</a:t>
          </a:r>
          <a:endParaRPr lang="en-US" sz="1400" kern="1200"/>
        </a:p>
      </dsp:txBody>
      <dsp:txXfrm>
        <a:off x="4436901" y="1314328"/>
        <a:ext cx="1641796" cy="656718"/>
      </dsp:txXfrm>
    </dsp:sp>
    <dsp:sp modelId="{2DC083D2-E7C8-45CA-9241-FAFF219CD0D3}">
      <dsp:nvSpPr>
        <dsp:cNvPr id="0" name=""/>
        <dsp:cNvSpPr/>
      </dsp:nvSpPr>
      <dsp:spPr>
        <a:xfrm>
          <a:off x="6686163" y="891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B6769-D62D-4FA9-A7BB-24D4873AB26E}">
      <dsp:nvSpPr>
        <dsp:cNvPr id="0" name=""/>
        <dsp:cNvSpPr/>
      </dsp:nvSpPr>
      <dsp:spPr>
        <a:xfrm>
          <a:off x="6899596" y="214324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E12CF9-25BE-4717-B847-09991F34D1B5}">
      <dsp:nvSpPr>
        <dsp:cNvPr id="0" name=""/>
        <dsp:cNvSpPr/>
      </dsp:nvSpPr>
      <dsp:spPr>
        <a:xfrm>
          <a:off x="6366012" y="1314328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400" kern="1200"/>
            <a:t>Explicação de algumas normas</a:t>
          </a:r>
          <a:endParaRPr lang="en-US" sz="1400" kern="1200"/>
        </a:p>
      </dsp:txBody>
      <dsp:txXfrm>
        <a:off x="6366012" y="1314328"/>
        <a:ext cx="1641796" cy="656718"/>
      </dsp:txXfrm>
    </dsp:sp>
    <dsp:sp modelId="{F9AF2087-8851-4AC8-BBE4-8A61225E8CF8}">
      <dsp:nvSpPr>
        <dsp:cNvPr id="0" name=""/>
        <dsp:cNvSpPr/>
      </dsp:nvSpPr>
      <dsp:spPr>
        <a:xfrm>
          <a:off x="8615274" y="891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D3D7C-0C1F-4174-942B-6710BE50D903}">
      <dsp:nvSpPr>
        <dsp:cNvPr id="0" name=""/>
        <dsp:cNvSpPr/>
      </dsp:nvSpPr>
      <dsp:spPr>
        <a:xfrm>
          <a:off x="8828708" y="214324"/>
          <a:ext cx="574628" cy="57462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275CA2-12DE-4867-A189-62A468B14B8F}">
      <dsp:nvSpPr>
        <dsp:cNvPr id="0" name=""/>
        <dsp:cNvSpPr/>
      </dsp:nvSpPr>
      <dsp:spPr>
        <a:xfrm>
          <a:off x="8295124" y="1314328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400" kern="1200">
              <a:latin typeface="Calibri Light" panose="020F0302020204030204"/>
            </a:rPr>
            <a:t>Como os dados/report são apresentados</a:t>
          </a:r>
        </a:p>
      </dsp:txBody>
      <dsp:txXfrm>
        <a:off x="8295124" y="1314328"/>
        <a:ext cx="1641796" cy="656718"/>
      </dsp:txXfrm>
    </dsp:sp>
    <dsp:sp modelId="{89615C50-AB74-45C8-A601-588E90C541A2}">
      <dsp:nvSpPr>
        <dsp:cNvPr id="0" name=""/>
        <dsp:cNvSpPr/>
      </dsp:nvSpPr>
      <dsp:spPr>
        <a:xfrm>
          <a:off x="4757051" y="2381496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BB2365-D1A0-4482-A16D-D695DB616E4E}">
      <dsp:nvSpPr>
        <dsp:cNvPr id="0" name=""/>
        <dsp:cNvSpPr/>
      </dsp:nvSpPr>
      <dsp:spPr>
        <a:xfrm>
          <a:off x="4970485" y="2594930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80A888-D082-46F4-8F52-F416D218D8C0}">
      <dsp:nvSpPr>
        <dsp:cNvPr id="0" name=""/>
        <dsp:cNvSpPr/>
      </dsp:nvSpPr>
      <dsp:spPr>
        <a:xfrm>
          <a:off x="4436901" y="3694934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400" kern="1200"/>
            <a:t>Apresentação da ferramenta desenvolvida</a:t>
          </a:r>
          <a:endParaRPr lang="en-US" sz="1400" kern="1200"/>
        </a:p>
      </dsp:txBody>
      <dsp:txXfrm>
        <a:off x="4436901" y="3694934"/>
        <a:ext cx="1641796" cy="656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28/05/20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28/05/20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28/05/20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28/05/20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28/05/20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28/05/20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28/05/20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28/05/20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28/05/20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28/05/20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28/05/20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28/05/20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65217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PT" b="1" dirty="0">
                <a:cs typeface="Calibri Light"/>
              </a:rPr>
              <a:t>Gestão de Processos de Software</a:t>
            </a:r>
            <a:br>
              <a:rPr lang="pt-PT" b="1" dirty="0">
                <a:cs typeface="Calibri Light"/>
              </a:rPr>
            </a:br>
            <a:r>
              <a:rPr lang="pt-PT" sz="4000" dirty="0">
                <a:cs typeface="Calibri Light"/>
              </a:rPr>
              <a:t>Projeto de desenvolvimento de uma ferramenta de análise estática</a:t>
            </a:r>
            <a:endParaRPr lang="pt-PT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039774"/>
            <a:ext cx="9144000" cy="16557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>
                <a:ea typeface="+mn-lt"/>
                <a:cs typeface="+mn-lt"/>
              </a:rPr>
              <a:t>Grupo 6:</a:t>
            </a:r>
          </a:p>
          <a:p>
            <a:r>
              <a:rPr lang="pt-PT">
                <a:ea typeface="+mn-lt"/>
                <a:cs typeface="+mn-lt"/>
              </a:rPr>
              <a:t>José Pereira – a82880 &amp; Luís Braga – a82088</a:t>
            </a:r>
          </a:p>
          <a:p>
            <a:r>
              <a:rPr lang="pt-PT">
                <a:ea typeface="+mn-lt"/>
                <a:cs typeface="+mn-lt"/>
              </a:rPr>
              <a:t>Luís Cunha – a83099 &amp; Luís Martins – a82298 &amp;Ricardo Petronilho - a81744</a:t>
            </a:r>
            <a:endParaRPr lang="pt-PT">
              <a:cs typeface="Calibri"/>
            </a:endParaRPr>
          </a:p>
        </p:txBody>
      </p:sp>
      <p:pic>
        <p:nvPicPr>
          <p:cNvPr id="15" name="Imagem 36" descr="Uma imagem com objeto, relógio, símbolo&#10;&#10;Descrição gerada com confiança muito alta">
            <a:extLst>
              <a:ext uri="{FF2B5EF4-FFF2-40B4-BE49-F238E27FC236}">
                <a16:creationId xmlns:a16="http://schemas.microsoft.com/office/drawing/2014/main" id="{959831E7-DB11-4EFA-B02A-B657AB789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984" y="332757"/>
            <a:ext cx="2010032" cy="182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47383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PT" b="1">
                <a:cs typeface="Calibri Light"/>
              </a:rPr>
              <a:t>Gestão de Processos de Software</a:t>
            </a:r>
            <a:br>
              <a:rPr lang="pt-PT" b="1">
                <a:cs typeface="Calibri Light"/>
              </a:rPr>
            </a:br>
            <a:r>
              <a:rPr lang="pt-PT" sz="4000">
                <a:cs typeface="Calibri Light"/>
              </a:rPr>
              <a:t>Desenvolvimento de uma ferramenta de análise estática</a:t>
            </a:r>
            <a:endParaRPr lang="pt-PT" sz="40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039774"/>
            <a:ext cx="9144000" cy="16557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>
                <a:ea typeface="+mn-lt"/>
                <a:cs typeface="+mn-lt"/>
              </a:rPr>
              <a:t>Grupo 6:</a:t>
            </a:r>
          </a:p>
          <a:p>
            <a:r>
              <a:rPr lang="pt-PT">
                <a:ea typeface="+mn-lt"/>
                <a:cs typeface="+mn-lt"/>
              </a:rPr>
              <a:t>José Pereira – a82880 &amp; Luís Braga – a82088</a:t>
            </a:r>
          </a:p>
          <a:p>
            <a:r>
              <a:rPr lang="pt-PT">
                <a:ea typeface="+mn-lt"/>
                <a:cs typeface="+mn-lt"/>
              </a:rPr>
              <a:t>Luís Cunha – a83099 &amp; Luís Martins – a82298 &amp;Ricardo Petronilho - a81744</a:t>
            </a:r>
            <a:endParaRPr lang="pt-PT">
              <a:cs typeface="Calibri"/>
            </a:endParaRPr>
          </a:p>
        </p:txBody>
      </p:sp>
      <p:pic>
        <p:nvPicPr>
          <p:cNvPr id="15" name="Imagem 36" descr="Uma imagem com objeto, relógio, símbolo&#10;&#10;Descrição gerada com confiança muito alta">
            <a:extLst>
              <a:ext uri="{FF2B5EF4-FFF2-40B4-BE49-F238E27FC236}">
                <a16:creationId xmlns:a16="http://schemas.microsoft.com/office/drawing/2014/main" id="{959831E7-DB11-4EFA-B02A-B657AB789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45114"/>
            <a:ext cx="2743200" cy="248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92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C0DA6-1407-4F7A-9A97-DD4702C88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PT">
                <a:cs typeface="Calibri Light"/>
              </a:rPr>
              <a:t>Estrutura da apresentação</a:t>
            </a:r>
            <a:endParaRPr lang="pt-PT"/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8834A2B6-323D-4A5A-A2FD-5F8E41E75F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23587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2" name="Imagem 36" descr="Uma imagem com objeto, relógio, símbolo&#10;&#10;Descrição gerada com confiança muito alta">
            <a:extLst>
              <a:ext uri="{FF2B5EF4-FFF2-40B4-BE49-F238E27FC236}">
                <a16:creationId xmlns:a16="http://schemas.microsoft.com/office/drawing/2014/main" id="{0C3AA6C3-9B14-4B49-9295-0BC8B7E079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76627" y="143831"/>
            <a:ext cx="1391729" cy="126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0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733AF-5E68-4955-AB47-1C4A48DF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Contextualização &amp; Objetivos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48E757B-4DCD-490B-8998-63EABD1B7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>
                <a:cs typeface="Calibri"/>
              </a:rPr>
              <a:t>Desenvolvimento de uma ferramenta de análise estática (</a:t>
            </a:r>
            <a:r>
              <a:rPr lang="pt-PT" err="1">
                <a:cs typeface="Calibri"/>
              </a:rPr>
              <a:t>static</a:t>
            </a:r>
            <a:r>
              <a:rPr lang="pt-PT">
                <a:cs typeface="Calibri"/>
              </a:rPr>
              <a:t> </a:t>
            </a:r>
            <a:r>
              <a:rPr lang="pt-PT" err="1">
                <a:cs typeface="Calibri"/>
              </a:rPr>
              <a:t>analysis</a:t>
            </a:r>
            <a:r>
              <a:rPr lang="pt-PT">
                <a:cs typeface="Calibri"/>
              </a:rPr>
              <a:t>) de código.</a:t>
            </a:r>
          </a:p>
          <a:p>
            <a:r>
              <a:rPr lang="pt-PT">
                <a:cs typeface="Calibri"/>
              </a:rPr>
              <a:t>A ferramenta foi desenvolvida em </a:t>
            </a:r>
            <a:r>
              <a:rPr lang="pt-PT" b="1">
                <a:cs typeface="Calibri"/>
              </a:rPr>
              <a:t>Java</a:t>
            </a:r>
          </a:p>
          <a:p>
            <a:r>
              <a:rPr lang="pt-PT">
                <a:cs typeface="Calibri"/>
              </a:rPr>
              <a:t>A ferramenta analisa código </a:t>
            </a:r>
            <a:r>
              <a:rPr lang="pt-PT" b="1">
                <a:cs typeface="Calibri"/>
              </a:rPr>
              <a:t>Java.</a:t>
            </a:r>
            <a:endParaRPr lang="pt-PT"/>
          </a:p>
          <a:p>
            <a:r>
              <a:rPr lang="pt-PT">
                <a:cs typeface="Calibri"/>
              </a:rPr>
              <a:t>Foram identificadas/selecionadas algumas normas, que serão apresentadas com mais detalhe no decorrer da apresentação.</a:t>
            </a:r>
          </a:p>
          <a:p>
            <a:r>
              <a:rPr lang="pt-PT">
                <a:cs typeface="Calibri"/>
              </a:rPr>
              <a:t>A ferramenta procura no código a ocorrência dessas normas.</a:t>
            </a:r>
          </a:p>
          <a:p>
            <a:r>
              <a:rPr lang="pt-PT">
                <a:cs typeface="Calibri"/>
              </a:rPr>
              <a:t>No final é apresentado um "</a:t>
            </a:r>
            <a:r>
              <a:rPr lang="pt-PT" err="1">
                <a:cs typeface="Calibri"/>
              </a:rPr>
              <a:t>report</a:t>
            </a:r>
            <a:r>
              <a:rPr lang="pt-PT">
                <a:cs typeface="Calibri"/>
              </a:rPr>
              <a:t>" (relatório), com os problemas encontrados.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0DC453E-A7E2-447E-BB5A-A106213BCCBD}"/>
              </a:ext>
            </a:extLst>
          </p:cNvPr>
          <p:cNvSpPr txBox="1"/>
          <p:nvPr/>
        </p:nvSpPr>
        <p:spPr>
          <a:xfrm>
            <a:off x="11524891" y="6262778"/>
            <a:ext cx="399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/>
              <a:t>1</a:t>
            </a:r>
            <a:endParaRPr lang="pt-PT">
              <a:cs typeface="Calibri"/>
            </a:endParaRPr>
          </a:p>
        </p:txBody>
      </p:sp>
      <p:pic>
        <p:nvPicPr>
          <p:cNvPr id="13" name="Imagem 36" descr="Uma imagem com objeto, relógio, símbolo&#10;&#10;Descrição gerada com confiança muito alta">
            <a:extLst>
              <a:ext uri="{FF2B5EF4-FFF2-40B4-BE49-F238E27FC236}">
                <a16:creationId xmlns:a16="http://schemas.microsoft.com/office/drawing/2014/main" id="{AE9CF99A-ABA5-480C-AA1F-7B529C6E7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627" y="143831"/>
            <a:ext cx="1391729" cy="126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24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733AF-5E68-4955-AB47-1C4A48DF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Normas identificadas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48E757B-4DCD-490B-8998-63EABD1B7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272"/>
            <a:ext cx="10515600" cy="4642691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pt-PT">
                <a:cs typeface="Calibri"/>
              </a:rPr>
              <a:t>Comentários perdidos no código</a:t>
            </a:r>
          </a:p>
          <a:p>
            <a:r>
              <a:rPr lang="pt-PT">
                <a:cs typeface="Calibri"/>
              </a:rPr>
              <a:t>Utilização de tipos primitivos</a:t>
            </a:r>
          </a:p>
          <a:p>
            <a:r>
              <a:rPr lang="pt-PT">
                <a:cs typeface="Calibri"/>
              </a:rPr>
              <a:t>Falta da definição dos construtores</a:t>
            </a:r>
          </a:p>
          <a:p>
            <a:r>
              <a:rPr lang="pt-PT">
                <a:cs typeface="Calibri"/>
              </a:rPr>
              <a:t>Falta de Exceções em métodos</a:t>
            </a:r>
          </a:p>
          <a:p>
            <a:r>
              <a:rPr lang="pt-PT">
                <a:cs typeface="Calibri"/>
              </a:rPr>
              <a:t>Input e Output Genérico</a:t>
            </a:r>
          </a:p>
          <a:p>
            <a:r>
              <a:rPr lang="pt-PT">
                <a:cs typeface="Calibri"/>
              </a:rPr>
              <a:t>Long </a:t>
            </a:r>
            <a:r>
              <a:rPr lang="pt-PT" err="1">
                <a:cs typeface="Calibri"/>
              </a:rPr>
              <a:t>Method</a:t>
            </a:r>
            <a:endParaRPr lang="pt-PT">
              <a:cs typeface="Calibri"/>
            </a:endParaRPr>
          </a:p>
          <a:p>
            <a:r>
              <a:rPr lang="pt-PT">
                <a:cs typeface="Calibri"/>
              </a:rPr>
              <a:t>Nome da classe iniciado com letra maiúscula</a:t>
            </a:r>
          </a:p>
          <a:p>
            <a:r>
              <a:rPr lang="pt-PT">
                <a:cs typeface="Calibri"/>
              </a:rPr>
              <a:t>Utilização de herança</a:t>
            </a:r>
          </a:p>
          <a:p>
            <a:r>
              <a:rPr lang="pt-PT">
                <a:cs typeface="Calibri"/>
              </a:rPr>
              <a:t>Ciclos Infinitos</a:t>
            </a:r>
          </a:p>
          <a:p>
            <a:r>
              <a:rPr lang="pt-PT">
                <a:ea typeface="+mn-lt"/>
                <a:cs typeface="+mn-lt"/>
              </a:rPr>
              <a:t>Variáveis identificadas com uma letra</a:t>
            </a:r>
            <a:endParaRPr lang="en-US">
              <a:ea typeface="+mn-lt"/>
              <a:cs typeface="+mn-lt"/>
            </a:endParaRPr>
          </a:p>
          <a:p>
            <a:r>
              <a:rPr lang="pt-PT">
                <a:ea typeface="+mn-lt"/>
                <a:cs typeface="+mn-lt"/>
              </a:rPr>
              <a:t>Não utilização de variáveis privadas</a:t>
            </a:r>
            <a:endParaRPr lang="en-US">
              <a:ea typeface="+mn-lt"/>
              <a:cs typeface="+mn-lt"/>
            </a:endParaRPr>
          </a:p>
          <a:p>
            <a:r>
              <a:rPr lang="pt-PT">
                <a:cs typeface="Calibri"/>
              </a:rPr>
              <a:t>Uso excessivo de variáveis "final"</a:t>
            </a:r>
          </a:p>
          <a:p>
            <a:r>
              <a:rPr lang="pt-PT" err="1">
                <a:cs typeface="Calibri"/>
              </a:rPr>
              <a:t>Large</a:t>
            </a:r>
            <a:r>
              <a:rPr lang="pt-PT">
                <a:cs typeface="Calibri"/>
              </a:rPr>
              <a:t> </a:t>
            </a:r>
            <a:r>
              <a:rPr lang="pt-PT" err="1">
                <a:cs typeface="Calibri"/>
              </a:rPr>
              <a:t>CLass</a:t>
            </a:r>
            <a:endParaRPr lang="pt-PT">
              <a:cs typeface="Calibri"/>
            </a:endParaRPr>
          </a:p>
          <a:p>
            <a:r>
              <a:rPr lang="pt-PT">
                <a:cs typeface="Calibri"/>
              </a:rPr>
              <a:t>Inexistência dos métodos: </a:t>
            </a:r>
            <a:r>
              <a:rPr lang="pt-PT" err="1">
                <a:cs typeface="Calibri"/>
              </a:rPr>
              <a:t>toString</a:t>
            </a:r>
            <a:r>
              <a:rPr lang="pt-PT">
                <a:cs typeface="Calibri"/>
              </a:rPr>
              <a:t>(), </a:t>
            </a:r>
            <a:r>
              <a:rPr lang="pt-PT" err="1">
                <a:cs typeface="Calibri"/>
              </a:rPr>
              <a:t>equals</a:t>
            </a:r>
            <a:r>
              <a:rPr lang="pt-PT">
                <a:cs typeface="Calibri"/>
              </a:rPr>
              <a:t>() ou clone()</a:t>
            </a:r>
          </a:p>
          <a:p>
            <a:endParaRPr lang="pt-PT"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0DC453E-A7E2-447E-BB5A-A106213BCCBD}"/>
              </a:ext>
            </a:extLst>
          </p:cNvPr>
          <p:cNvSpPr txBox="1"/>
          <p:nvPr/>
        </p:nvSpPr>
        <p:spPr>
          <a:xfrm>
            <a:off x="11524891" y="6262778"/>
            <a:ext cx="399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>
                <a:cs typeface="Calibri"/>
              </a:rPr>
              <a:t>2</a:t>
            </a:r>
          </a:p>
        </p:txBody>
      </p:sp>
      <p:pic>
        <p:nvPicPr>
          <p:cNvPr id="13" name="Imagem 36" descr="Uma imagem com objeto, relógio, símbolo&#10;&#10;Descrição gerada com confiança muito alta">
            <a:extLst>
              <a:ext uri="{FF2B5EF4-FFF2-40B4-BE49-F238E27FC236}">
                <a16:creationId xmlns:a16="http://schemas.microsoft.com/office/drawing/2014/main" id="{AE9CF99A-ABA5-480C-AA1F-7B529C6E7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627" y="143831"/>
            <a:ext cx="1391729" cy="126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52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733AF-5E68-4955-AB47-1C4A48DF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Explicação de algumas normas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48E757B-4DCD-490B-8998-63EABD1B7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>
                <a:cs typeface="Calibri"/>
              </a:rPr>
              <a:t>Long </a:t>
            </a:r>
            <a:r>
              <a:rPr lang="pt-PT" err="1">
                <a:cs typeface="Calibri"/>
              </a:rPr>
              <a:t>Method</a:t>
            </a:r>
            <a:r>
              <a:rPr lang="pt-PT">
                <a:cs typeface="Calibri"/>
              </a:rPr>
              <a:t> </a:t>
            </a:r>
          </a:p>
          <a:p>
            <a:pPr marL="0" indent="0">
              <a:buNone/>
            </a:pPr>
            <a:r>
              <a:rPr lang="pt-PT">
                <a:cs typeface="Calibri"/>
              </a:rPr>
              <a:t>     - Detetar a declaração de métodos (</a:t>
            </a:r>
            <a:r>
              <a:rPr lang="pt-PT" err="1">
                <a:cs typeface="Calibri"/>
              </a:rPr>
              <a:t>regex</a:t>
            </a:r>
            <a:r>
              <a:rPr lang="pt-PT">
                <a:cs typeface="Calibri"/>
              </a:rPr>
              <a:t>)</a:t>
            </a:r>
          </a:p>
          <a:p>
            <a:pPr marL="0" indent="0">
              <a:buNone/>
            </a:pPr>
            <a:r>
              <a:rPr lang="pt-PT">
                <a:cs typeface="Calibri"/>
              </a:rPr>
              <a:t>     - Contar linhas</a:t>
            </a:r>
          </a:p>
          <a:p>
            <a:pPr marL="0" indent="0">
              <a:buNone/>
            </a:pPr>
            <a:r>
              <a:rPr lang="pt-PT">
                <a:cs typeface="Calibri"/>
              </a:rPr>
              <a:t>     - Verificar a diferença entre o número de chavetas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0DC453E-A7E2-447E-BB5A-A106213BCCBD}"/>
              </a:ext>
            </a:extLst>
          </p:cNvPr>
          <p:cNvSpPr txBox="1"/>
          <p:nvPr/>
        </p:nvSpPr>
        <p:spPr>
          <a:xfrm>
            <a:off x="11524891" y="6262778"/>
            <a:ext cx="399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>
                <a:cs typeface="Calibri"/>
              </a:rPr>
              <a:t>3</a:t>
            </a:r>
          </a:p>
        </p:txBody>
      </p:sp>
      <p:pic>
        <p:nvPicPr>
          <p:cNvPr id="13" name="Imagem 36" descr="Uma imagem com objeto, relógio, símbolo&#10;&#10;Descrição gerada com confiança muito alta">
            <a:extLst>
              <a:ext uri="{FF2B5EF4-FFF2-40B4-BE49-F238E27FC236}">
                <a16:creationId xmlns:a16="http://schemas.microsoft.com/office/drawing/2014/main" id="{AE9CF99A-ABA5-480C-AA1F-7B529C6E7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627" y="143831"/>
            <a:ext cx="1391729" cy="126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37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733AF-5E68-4955-AB47-1C4A48DF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Implementação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48E757B-4DCD-490B-8998-63EABD1B7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>
                <a:cs typeface="Calibri"/>
              </a:rPr>
              <a:t>Os ficheiros são carregados para memória e de seguida processados</a:t>
            </a:r>
          </a:p>
          <a:p>
            <a:r>
              <a:rPr lang="pt-PT">
                <a:cs typeface="Calibri"/>
              </a:rPr>
              <a:t>A identificação de normas realiza-se maioritariamente com suporte ao uso de expressões regulares (</a:t>
            </a:r>
            <a:r>
              <a:rPr lang="pt-PT" err="1">
                <a:cs typeface="Calibri"/>
              </a:rPr>
              <a:t>regex</a:t>
            </a:r>
            <a:r>
              <a:rPr lang="pt-PT">
                <a:cs typeface="Calibri"/>
              </a:rPr>
              <a:t>)</a:t>
            </a:r>
            <a:endParaRPr lang="pt-PT"/>
          </a:p>
          <a:p>
            <a:r>
              <a:rPr lang="pt-PT">
                <a:cs typeface="Calibri"/>
              </a:rPr>
              <a:t>São guardados apontadores para as linhas onde ocorre o </a:t>
            </a:r>
            <a:r>
              <a:rPr lang="pt-PT" err="1">
                <a:cs typeface="Calibri"/>
              </a:rPr>
              <a:t>code</a:t>
            </a:r>
            <a:r>
              <a:rPr lang="pt-PT">
                <a:cs typeface="Calibri"/>
              </a:rPr>
              <a:t> </a:t>
            </a:r>
            <a:r>
              <a:rPr lang="pt-PT" err="1">
                <a:cs typeface="Calibri"/>
              </a:rPr>
              <a:t>smell</a:t>
            </a:r>
            <a:r>
              <a:rPr lang="pt-PT">
                <a:cs typeface="Calibri"/>
              </a:rPr>
              <a:t> bem como a sua identificação.</a:t>
            </a:r>
          </a:p>
          <a:p>
            <a:r>
              <a:rPr lang="pt-PT">
                <a:cs typeface="Calibri"/>
              </a:rPr>
              <a:t>Criação de ficheiros html para gerar uma interface gráfica de modo a visualizarem-se os resultados obtidos.</a:t>
            </a:r>
          </a:p>
          <a:p>
            <a:endParaRPr lang="pt-PT"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0DC453E-A7E2-447E-BB5A-A106213BCCBD}"/>
              </a:ext>
            </a:extLst>
          </p:cNvPr>
          <p:cNvSpPr txBox="1"/>
          <p:nvPr/>
        </p:nvSpPr>
        <p:spPr>
          <a:xfrm>
            <a:off x="11524891" y="6262778"/>
            <a:ext cx="399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>
                <a:cs typeface="Calibri"/>
              </a:rPr>
              <a:t>4</a:t>
            </a:r>
          </a:p>
        </p:txBody>
      </p:sp>
      <p:pic>
        <p:nvPicPr>
          <p:cNvPr id="13" name="Imagem 36" descr="Uma imagem com objeto, relógio, símbolo&#10;&#10;Descrição gerada com confiança muito alta">
            <a:extLst>
              <a:ext uri="{FF2B5EF4-FFF2-40B4-BE49-F238E27FC236}">
                <a16:creationId xmlns:a16="http://schemas.microsoft.com/office/drawing/2014/main" id="{AE9CF99A-ABA5-480C-AA1F-7B529C6E7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627" y="143831"/>
            <a:ext cx="1391729" cy="126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8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733AF-5E68-4955-AB47-1C4A48DF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Como os dados/</a:t>
            </a:r>
            <a:r>
              <a:rPr lang="pt-PT" err="1">
                <a:cs typeface="Calibri Light"/>
              </a:rPr>
              <a:t>report</a:t>
            </a:r>
            <a:r>
              <a:rPr lang="pt-PT">
                <a:cs typeface="Calibri Light"/>
              </a:rPr>
              <a:t> são apresentados</a:t>
            </a:r>
            <a:endParaRPr lang="pt-PT"/>
          </a:p>
        </p:txBody>
      </p:sp>
      <p:pic>
        <p:nvPicPr>
          <p:cNvPr id="5" name="Imagem 5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76968522-8B9D-4D5E-AE4D-06217C6B8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554" y="1888440"/>
            <a:ext cx="3435915" cy="29574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0DC453E-A7E2-447E-BB5A-A106213BCCBD}"/>
              </a:ext>
            </a:extLst>
          </p:cNvPr>
          <p:cNvSpPr txBox="1"/>
          <p:nvPr/>
        </p:nvSpPr>
        <p:spPr>
          <a:xfrm>
            <a:off x="11524891" y="6262778"/>
            <a:ext cx="399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>
                <a:cs typeface="Calibri"/>
              </a:rPr>
              <a:t>5</a:t>
            </a:r>
          </a:p>
        </p:txBody>
      </p:sp>
      <p:pic>
        <p:nvPicPr>
          <p:cNvPr id="13" name="Imagem 36" descr="Uma imagem com objeto, relógio, símbolo&#10;&#10;Descrição gerada com confiança muito alta">
            <a:extLst>
              <a:ext uri="{FF2B5EF4-FFF2-40B4-BE49-F238E27FC236}">
                <a16:creationId xmlns:a16="http://schemas.microsoft.com/office/drawing/2014/main" id="{AE9CF99A-ABA5-480C-AA1F-7B529C6E7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6627" y="143831"/>
            <a:ext cx="1391729" cy="1265093"/>
          </a:xfrm>
          <a:prstGeom prst="rect">
            <a:avLst/>
          </a:prstGeom>
        </p:spPr>
      </p:pic>
      <p:pic>
        <p:nvPicPr>
          <p:cNvPr id="6" name="Imagem 6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66502A10-5A95-44AD-BAB5-74A98238C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454" y="2129602"/>
            <a:ext cx="4768241" cy="26301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76212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733AF-5E68-4955-AB47-1C4A48DF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Como os dados/</a:t>
            </a:r>
            <a:r>
              <a:rPr lang="pt-PT" err="1">
                <a:cs typeface="Calibri Light"/>
              </a:rPr>
              <a:t>report</a:t>
            </a:r>
            <a:r>
              <a:rPr lang="pt-PT">
                <a:cs typeface="Calibri Light"/>
              </a:rPr>
              <a:t> são apresentados</a:t>
            </a:r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0DC453E-A7E2-447E-BB5A-A106213BCCBD}"/>
              </a:ext>
            </a:extLst>
          </p:cNvPr>
          <p:cNvSpPr txBox="1"/>
          <p:nvPr/>
        </p:nvSpPr>
        <p:spPr>
          <a:xfrm>
            <a:off x="11524891" y="6262778"/>
            <a:ext cx="399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>
                <a:cs typeface="Calibri"/>
              </a:rPr>
              <a:t>6</a:t>
            </a:r>
          </a:p>
        </p:txBody>
      </p:sp>
      <p:pic>
        <p:nvPicPr>
          <p:cNvPr id="13" name="Imagem 36" descr="Uma imagem com objeto, relógio, símbolo&#10;&#10;Descrição gerada com confiança muito alta">
            <a:extLst>
              <a:ext uri="{FF2B5EF4-FFF2-40B4-BE49-F238E27FC236}">
                <a16:creationId xmlns:a16="http://schemas.microsoft.com/office/drawing/2014/main" id="{AE9CF99A-ABA5-480C-AA1F-7B529C6E7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627" y="143831"/>
            <a:ext cx="1391729" cy="1265093"/>
          </a:xfrm>
          <a:prstGeom prst="rect">
            <a:avLst/>
          </a:prstGeom>
        </p:spPr>
      </p:pic>
      <p:pic>
        <p:nvPicPr>
          <p:cNvPr id="7" name="Imagem 7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405530FF-D8D2-43D5-8620-B24470601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299" y="1847048"/>
            <a:ext cx="9103113" cy="21164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Imagem 4" descr="Uma imagem com interior, mesa, pássaro&#10;&#10;Descrição gerada com confiança muito alta">
            <a:extLst>
              <a:ext uri="{FF2B5EF4-FFF2-40B4-BE49-F238E27FC236}">
                <a16:creationId xmlns:a16="http://schemas.microsoft.com/office/drawing/2014/main" id="{6F6D9100-8576-48DF-A04E-BA99A1215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760" y="4284522"/>
            <a:ext cx="7303654" cy="190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77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733AF-5E68-4955-AB47-1C4A48DF8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144"/>
            <a:ext cx="10515600" cy="1325563"/>
          </a:xfrm>
        </p:spPr>
        <p:txBody>
          <a:bodyPr/>
          <a:lstStyle/>
          <a:p>
            <a:pPr algn="ctr"/>
            <a:r>
              <a:rPr lang="pt-PT">
                <a:cs typeface="Calibri Light"/>
              </a:rPr>
              <a:t>Apresentação prática da ferramenta</a:t>
            </a:r>
            <a:br>
              <a:rPr lang="pt-PT">
                <a:cs typeface="Calibri Light"/>
              </a:rPr>
            </a:br>
            <a:r>
              <a:rPr lang="pt-PT">
                <a:cs typeface="Calibri Light"/>
              </a:rPr>
              <a:t>(demo)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0DC453E-A7E2-447E-BB5A-A106213BCCBD}"/>
              </a:ext>
            </a:extLst>
          </p:cNvPr>
          <p:cNvSpPr txBox="1"/>
          <p:nvPr/>
        </p:nvSpPr>
        <p:spPr>
          <a:xfrm>
            <a:off x="11524891" y="6262778"/>
            <a:ext cx="399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>
                <a:cs typeface="Calibri"/>
              </a:rPr>
              <a:t>7</a:t>
            </a:r>
          </a:p>
        </p:txBody>
      </p:sp>
      <p:pic>
        <p:nvPicPr>
          <p:cNvPr id="13" name="Imagem 36" descr="Uma imagem com objeto, relógio, símbolo&#10;&#10;Descrição gerada com confiança muito alta">
            <a:extLst>
              <a:ext uri="{FF2B5EF4-FFF2-40B4-BE49-F238E27FC236}">
                <a16:creationId xmlns:a16="http://schemas.microsoft.com/office/drawing/2014/main" id="{AE9CF99A-ABA5-480C-AA1F-7B529C6E7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627" y="143831"/>
            <a:ext cx="1391729" cy="126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032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Microsoft Macintosh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Gestão de Processos de Software Projeto de desenvolvimento de uma ferramenta de análise estática</vt:lpstr>
      <vt:lpstr>Estrutura da apresentação</vt:lpstr>
      <vt:lpstr>Contextualização &amp; Objetivos</vt:lpstr>
      <vt:lpstr>Normas identificadas</vt:lpstr>
      <vt:lpstr>Explicação de algumas normas</vt:lpstr>
      <vt:lpstr>Implementação</vt:lpstr>
      <vt:lpstr>Como os dados/report são apresentados</vt:lpstr>
      <vt:lpstr>Como os dados/report são apresentados</vt:lpstr>
      <vt:lpstr>Apresentação prática da ferramenta (demo)</vt:lpstr>
      <vt:lpstr>Gestão de Processos de Software Desenvolvimento de uma ferramenta de análise estática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José André Martins Pereira</cp:lastModifiedBy>
  <cp:revision>5</cp:revision>
  <dcterms:created xsi:type="dcterms:W3CDTF">2020-05-25T10:52:41Z</dcterms:created>
  <dcterms:modified xsi:type="dcterms:W3CDTF">2020-05-28T10:29:19Z</dcterms:modified>
</cp:coreProperties>
</file>