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AC48D-991E-4C0F-BF22-178590B81A9B}" v="4" dt="2023-04-06T14:18:30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ane Msipa" userId="2e2d2699615e2323" providerId="LiveId" clId="{E79AC48D-991E-4C0F-BF22-178590B81A9B}"/>
    <pc:docChg chg="undo custSel modSld">
      <pc:chgData name="Melane Msipa" userId="2e2d2699615e2323" providerId="LiveId" clId="{E79AC48D-991E-4C0F-BF22-178590B81A9B}" dt="2023-04-06T14:23:39.235" v="48" actId="14100"/>
      <pc:docMkLst>
        <pc:docMk/>
      </pc:docMkLst>
      <pc:sldChg chg="addSp modSp mod">
        <pc:chgData name="Melane Msipa" userId="2e2d2699615e2323" providerId="LiveId" clId="{E79AC48D-991E-4C0F-BF22-178590B81A9B}" dt="2023-04-06T14:08:41.751" v="6" actId="688"/>
        <pc:sldMkLst>
          <pc:docMk/>
          <pc:sldMk cId="3709100578" sldId="256"/>
        </pc:sldMkLst>
        <pc:grpChg chg="add mod">
          <ac:chgData name="Melane Msipa" userId="2e2d2699615e2323" providerId="LiveId" clId="{E79AC48D-991E-4C0F-BF22-178590B81A9B}" dt="2023-04-06T14:08:41.751" v="6" actId="688"/>
          <ac:grpSpMkLst>
            <pc:docMk/>
            <pc:sldMk cId="3709100578" sldId="256"/>
            <ac:grpSpMk id="5" creationId="{B27209C1-6F5B-D9E5-404A-E4FCDB9D0A20}"/>
          </ac:grpSpMkLst>
        </pc:grpChg>
        <pc:grpChg chg="mod">
          <ac:chgData name="Melane Msipa" userId="2e2d2699615e2323" providerId="LiveId" clId="{E79AC48D-991E-4C0F-BF22-178590B81A9B}" dt="2023-04-06T12:29:51.448" v="4" actId="164"/>
          <ac:grpSpMkLst>
            <pc:docMk/>
            <pc:sldMk cId="3709100578" sldId="256"/>
            <ac:grpSpMk id="25" creationId="{29ACABCF-1DFC-71B2-A5F2-97612CF62DB4}"/>
          </ac:grpSpMkLst>
        </pc:grpChg>
        <pc:grpChg chg="mod">
          <ac:chgData name="Melane Msipa" userId="2e2d2699615e2323" providerId="LiveId" clId="{E79AC48D-991E-4C0F-BF22-178590B81A9B}" dt="2023-04-06T12:29:51.448" v="4" actId="164"/>
          <ac:grpSpMkLst>
            <pc:docMk/>
            <pc:sldMk cId="3709100578" sldId="256"/>
            <ac:grpSpMk id="39" creationId="{0A32F389-BB43-DF4C-8E6A-2EFD91537570}"/>
          </ac:grpSpMkLst>
        </pc:grp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3" creationId="{B889C214-9790-9A51-C992-4263177CB113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4" creationId="{A1A8757E-8113-0823-4512-5C5044BDE925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6" creationId="{28798389-DC2C-5594-95D2-000AADD80AF7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10" creationId="{0D8C4A58-5FC1-E5E4-41C9-7498A17C5759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16" creationId="{DDC167A5-D8C8-36B4-F450-E516201BE97E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17" creationId="{60E48CF7-94AB-1CB0-AA9C-7248FA4F2473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20" creationId="{801669CD-8C5B-844C-9AD3-D56A9CF54A2B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21" creationId="{A86E6071-9AFA-FE84-9F79-F3C633AE9C6C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46" creationId="{3ACA138D-8EE7-AAE6-1D75-B0A847BCA634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49" creationId="{01F942CD-0709-E993-96E3-5516E0CE9091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50" creationId="{C6CD2781-10D7-BE9E-205F-17501A5986D8}"/>
          </ac:picMkLst>
        </pc:picChg>
        <pc:picChg chg="mod">
          <ac:chgData name="Melane Msipa" userId="2e2d2699615e2323" providerId="LiveId" clId="{E79AC48D-991E-4C0F-BF22-178590B81A9B}" dt="2023-04-06T12:29:51.448" v="4" actId="164"/>
          <ac:picMkLst>
            <pc:docMk/>
            <pc:sldMk cId="3709100578" sldId="256"/>
            <ac:picMk id="51" creationId="{6FF9E2D7-66EC-7911-2B54-AA14B5BCB2D5}"/>
          </ac:picMkLst>
        </pc:picChg>
      </pc:sldChg>
      <pc:sldChg chg="addSp delSp modSp mod">
        <pc:chgData name="Melane Msipa" userId="2e2d2699615e2323" providerId="LiveId" clId="{E79AC48D-991E-4C0F-BF22-178590B81A9B}" dt="2023-04-06T14:23:39.235" v="48" actId="14100"/>
        <pc:sldMkLst>
          <pc:docMk/>
          <pc:sldMk cId="2710317691" sldId="257"/>
        </pc:sldMkLst>
        <pc:spChg chg="mod">
          <ac:chgData name="Melane Msipa" userId="2e2d2699615e2323" providerId="LiveId" clId="{E79AC48D-991E-4C0F-BF22-178590B81A9B}" dt="2023-04-06T14:21:10.935" v="24" actId="2085"/>
          <ac:spMkLst>
            <pc:docMk/>
            <pc:sldMk cId="2710317691" sldId="257"/>
            <ac:spMk id="14" creationId="{29F606C1-4130-7949-9B74-858293DAF102}"/>
          </ac:spMkLst>
        </pc:spChg>
        <pc:spChg chg="del mod">
          <ac:chgData name="Melane Msipa" userId="2e2d2699615e2323" providerId="LiveId" clId="{E79AC48D-991E-4C0F-BF22-178590B81A9B}" dt="2023-04-06T14:22:34.772" v="42" actId="478"/>
          <ac:spMkLst>
            <pc:docMk/>
            <pc:sldMk cId="2710317691" sldId="257"/>
            <ac:spMk id="15" creationId="{DDDC9170-30C5-3BB3-6DCB-A2CB207C3DA2}"/>
          </ac:spMkLst>
        </pc:spChg>
        <pc:spChg chg="del mod">
          <ac:chgData name="Melane Msipa" userId="2e2d2699615e2323" providerId="LiveId" clId="{E79AC48D-991E-4C0F-BF22-178590B81A9B}" dt="2023-04-06T14:22:45.748" v="43" actId="478"/>
          <ac:spMkLst>
            <pc:docMk/>
            <pc:sldMk cId="2710317691" sldId="257"/>
            <ac:spMk id="16" creationId="{3B2795D1-6937-6356-C6F4-B7F16582DB75}"/>
          </ac:spMkLst>
        </pc:spChg>
        <pc:spChg chg="del mod">
          <ac:chgData name="Melane Msipa" userId="2e2d2699615e2323" providerId="LiveId" clId="{E79AC48D-991E-4C0F-BF22-178590B81A9B}" dt="2023-04-06T14:23:05.097" v="46" actId="478"/>
          <ac:spMkLst>
            <pc:docMk/>
            <pc:sldMk cId="2710317691" sldId="257"/>
            <ac:spMk id="17" creationId="{09567FCA-BE92-DBD7-E49D-655F5D273143}"/>
          </ac:spMkLst>
        </pc:spChg>
        <pc:spChg chg="del mod">
          <ac:chgData name="Melane Msipa" userId="2e2d2699615e2323" providerId="LiveId" clId="{E79AC48D-991E-4C0F-BF22-178590B81A9B}" dt="2023-04-06T14:23:10.878" v="47" actId="478"/>
          <ac:spMkLst>
            <pc:docMk/>
            <pc:sldMk cId="2710317691" sldId="257"/>
            <ac:spMk id="18" creationId="{665CB0BB-6DD7-3BAD-36C7-CF85099FF3A4}"/>
          </ac:spMkLst>
        </pc:spChg>
        <pc:spChg chg="del mod">
          <ac:chgData name="Melane Msipa" userId="2e2d2699615e2323" providerId="LiveId" clId="{E79AC48D-991E-4C0F-BF22-178590B81A9B}" dt="2023-04-06T14:23:05.097" v="46" actId="478"/>
          <ac:spMkLst>
            <pc:docMk/>
            <pc:sldMk cId="2710317691" sldId="257"/>
            <ac:spMk id="19" creationId="{507C13B6-7F23-D17A-B29F-4D852C0134C0}"/>
          </ac:spMkLst>
        </pc:spChg>
        <pc:spChg chg="del mod">
          <ac:chgData name="Melane Msipa" userId="2e2d2699615e2323" providerId="LiveId" clId="{E79AC48D-991E-4C0F-BF22-178590B81A9B}" dt="2023-04-06T14:21:59.009" v="37" actId="478"/>
          <ac:spMkLst>
            <pc:docMk/>
            <pc:sldMk cId="2710317691" sldId="257"/>
            <ac:spMk id="20" creationId="{D84522CD-AD83-610B-2755-4273695CE522}"/>
          </ac:spMkLst>
        </pc:spChg>
        <pc:spChg chg="del mod">
          <ac:chgData name="Melane Msipa" userId="2e2d2699615e2323" providerId="LiveId" clId="{E79AC48D-991E-4C0F-BF22-178590B81A9B}" dt="2023-04-06T14:22:03.513" v="39" actId="478"/>
          <ac:spMkLst>
            <pc:docMk/>
            <pc:sldMk cId="2710317691" sldId="257"/>
            <ac:spMk id="21" creationId="{8CEE60FF-B813-8803-F7C5-34A385F91B6B}"/>
          </ac:spMkLst>
        </pc:spChg>
        <pc:spChg chg="del mod">
          <ac:chgData name="Melane Msipa" userId="2e2d2699615e2323" providerId="LiveId" clId="{E79AC48D-991E-4C0F-BF22-178590B81A9B}" dt="2023-04-06T14:21:44.060" v="30" actId="478"/>
          <ac:spMkLst>
            <pc:docMk/>
            <pc:sldMk cId="2710317691" sldId="257"/>
            <ac:spMk id="23" creationId="{C4727FE5-3B16-05C4-E466-C4E0C9372FA3}"/>
          </ac:spMkLst>
        </pc:spChg>
        <pc:spChg chg="del mod">
          <ac:chgData name="Melane Msipa" userId="2e2d2699615e2323" providerId="LiveId" clId="{E79AC48D-991E-4C0F-BF22-178590B81A9B}" dt="2023-04-06T14:23:10.878" v="47" actId="478"/>
          <ac:spMkLst>
            <pc:docMk/>
            <pc:sldMk cId="2710317691" sldId="257"/>
            <ac:spMk id="24" creationId="{260E7276-0882-3657-CD61-8900FA5AFF36}"/>
          </ac:spMkLst>
        </pc:spChg>
        <pc:spChg chg="del mod">
          <ac:chgData name="Melane Msipa" userId="2e2d2699615e2323" providerId="LiveId" clId="{E79AC48D-991E-4C0F-BF22-178590B81A9B}" dt="2023-04-06T14:22:45.748" v="43" actId="478"/>
          <ac:spMkLst>
            <pc:docMk/>
            <pc:sldMk cId="2710317691" sldId="257"/>
            <ac:spMk id="25" creationId="{433296A9-C175-BB7F-D3B1-FEBFF7AA863E}"/>
          </ac:spMkLst>
        </pc:spChg>
        <pc:spChg chg="del mod">
          <ac:chgData name="Melane Msipa" userId="2e2d2699615e2323" providerId="LiveId" clId="{E79AC48D-991E-4C0F-BF22-178590B81A9B}" dt="2023-04-06T14:22:21.504" v="40" actId="478"/>
          <ac:spMkLst>
            <pc:docMk/>
            <pc:sldMk cId="2710317691" sldId="257"/>
            <ac:spMk id="26" creationId="{16F92EF2-E0BB-C890-5ABE-D81360460DE0}"/>
          </ac:spMkLst>
        </pc:spChg>
        <pc:spChg chg="del mod">
          <ac:chgData name="Melane Msipa" userId="2e2d2699615e2323" providerId="LiveId" clId="{E79AC48D-991E-4C0F-BF22-178590B81A9B}" dt="2023-04-06T14:23:05.097" v="46" actId="478"/>
          <ac:spMkLst>
            <pc:docMk/>
            <pc:sldMk cId="2710317691" sldId="257"/>
            <ac:spMk id="27" creationId="{D369B7B4-706D-B973-ADAF-DC44A1AF3F9F}"/>
          </ac:spMkLst>
        </pc:spChg>
        <pc:spChg chg="del mod">
          <ac:chgData name="Melane Msipa" userId="2e2d2699615e2323" providerId="LiveId" clId="{E79AC48D-991E-4C0F-BF22-178590B81A9B}" dt="2023-04-06T14:23:05.097" v="46" actId="478"/>
          <ac:spMkLst>
            <pc:docMk/>
            <pc:sldMk cId="2710317691" sldId="257"/>
            <ac:spMk id="28" creationId="{1EE9453A-9941-4E4B-0336-43018FCA4DE6}"/>
          </ac:spMkLst>
        </pc:spChg>
        <pc:spChg chg="del mod">
          <ac:chgData name="Melane Msipa" userId="2e2d2699615e2323" providerId="LiveId" clId="{E79AC48D-991E-4C0F-BF22-178590B81A9B}" dt="2023-04-06T14:23:05.097" v="46" actId="478"/>
          <ac:spMkLst>
            <pc:docMk/>
            <pc:sldMk cId="2710317691" sldId="257"/>
            <ac:spMk id="29" creationId="{BAC7DA51-477D-BB25-12AF-AFD011392585}"/>
          </ac:spMkLst>
        </pc:spChg>
        <pc:spChg chg="del mod">
          <ac:chgData name="Melane Msipa" userId="2e2d2699615e2323" providerId="LiveId" clId="{E79AC48D-991E-4C0F-BF22-178590B81A9B}" dt="2023-04-06T14:23:05.097" v="46" actId="478"/>
          <ac:spMkLst>
            <pc:docMk/>
            <pc:sldMk cId="2710317691" sldId="257"/>
            <ac:spMk id="30" creationId="{34B30DA1-CC92-6BC4-1830-EC393C1360B6}"/>
          </ac:spMkLst>
        </pc:spChg>
        <pc:spChg chg="del mod">
          <ac:chgData name="Melane Msipa" userId="2e2d2699615e2323" providerId="LiveId" clId="{E79AC48D-991E-4C0F-BF22-178590B81A9B}" dt="2023-04-06T14:23:10.878" v="47" actId="478"/>
          <ac:spMkLst>
            <pc:docMk/>
            <pc:sldMk cId="2710317691" sldId="257"/>
            <ac:spMk id="31" creationId="{9FB266F3-07E1-8B02-936B-10FE13914767}"/>
          </ac:spMkLst>
        </pc:spChg>
        <pc:spChg chg="del mod">
          <ac:chgData name="Melane Msipa" userId="2e2d2699615e2323" providerId="LiveId" clId="{E79AC48D-991E-4C0F-BF22-178590B81A9B}" dt="2023-04-06T14:23:05.097" v="46" actId="478"/>
          <ac:spMkLst>
            <pc:docMk/>
            <pc:sldMk cId="2710317691" sldId="257"/>
            <ac:spMk id="32" creationId="{3BA1D9CD-1BF6-F0E6-DF33-CC9C0DC76233}"/>
          </ac:spMkLst>
        </pc:spChg>
        <pc:spChg chg="del mod">
          <ac:chgData name="Melane Msipa" userId="2e2d2699615e2323" providerId="LiveId" clId="{E79AC48D-991E-4C0F-BF22-178590B81A9B}" dt="2023-04-06T14:21:47.561" v="32" actId="478"/>
          <ac:spMkLst>
            <pc:docMk/>
            <pc:sldMk cId="2710317691" sldId="257"/>
            <ac:spMk id="33" creationId="{250E634E-1596-DD1C-4B1E-3516B525243D}"/>
          </ac:spMkLst>
        </pc:spChg>
        <pc:spChg chg="del mod">
          <ac:chgData name="Melane Msipa" userId="2e2d2699615e2323" providerId="LiveId" clId="{E79AC48D-991E-4C0F-BF22-178590B81A9B}" dt="2023-04-06T14:21:56.697" v="36" actId="478"/>
          <ac:spMkLst>
            <pc:docMk/>
            <pc:sldMk cId="2710317691" sldId="257"/>
            <ac:spMk id="34" creationId="{6F6BD5EE-74D5-56B8-D7F5-BB90281344CF}"/>
          </ac:spMkLst>
        </pc:spChg>
        <pc:spChg chg="del mod">
          <ac:chgData name="Melane Msipa" userId="2e2d2699615e2323" providerId="LiveId" clId="{E79AC48D-991E-4C0F-BF22-178590B81A9B}" dt="2023-04-06T14:21:40.618" v="29" actId="478"/>
          <ac:spMkLst>
            <pc:docMk/>
            <pc:sldMk cId="2710317691" sldId="257"/>
            <ac:spMk id="37" creationId="{581048AE-103D-7006-A903-4F005722071E}"/>
          </ac:spMkLst>
        </pc:spChg>
        <pc:spChg chg="del mod">
          <ac:chgData name="Melane Msipa" userId="2e2d2699615e2323" providerId="LiveId" clId="{E79AC48D-991E-4C0F-BF22-178590B81A9B}" dt="2023-04-06T14:21:35.923" v="27" actId="478"/>
          <ac:spMkLst>
            <pc:docMk/>
            <pc:sldMk cId="2710317691" sldId="257"/>
            <ac:spMk id="38" creationId="{606CE581-1162-DC93-F583-BC67ED6EC9B7}"/>
          </ac:spMkLst>
        </pc:spChg>
        <pc:spChg chg="del mod">
          <ac:chgData name="Melane Msipa" userId="2e2d2699615e2323" providerId="LiveId" clId="{E79AC48D-991E-4C0F-BF22-178590B81A9B}" dt="2023-04-06T14:21:53.323" v="35" actId="478"/>
          <ac:spMkLst>
            <pc:docMk/>
            <pc:sldMk cId="2710317691" sldId="257"/>
            <ac:spMk id="39" creationId="{79ECDB19-2B75-B955-6AEB-5620200A80C4}"/>
          </ac:spMkLst>
        </pc:spChg>
        <pc:spChg chg="del mod">
          <ac:chgData name="Melane Msipa" userId="2e2d2699615e2323" providerId="LiveId" clId="{E79AC48D-991E-4C0F-BF22-178590B81A9B}" dt="2023-04-06T14:21:51.435" v="34" actId="478"/>
          <ac:spMkLst>
            <pc:docMk/>
            <pc:sldMk cId="2710317691" sldId="257"/>
            <ac:spMk id="40" creationId="{6D5BDE06-4C78-2247-B842-E870373F5E90}"/>
          </ac:spMkLst>
        </pc:spChg>
        <pc:spChg chg="del mod">
          <ac:chgData name="Melane Msipa" userId="2e2d2699615e2323" providerId="LiveId" clId="{E79AC48D-991E-4C0F-BF22-178590B81A9B}" dt="2023-04-06T14:21:49.473" v="33" actId="478"/>
          <ac:spMkLst>
            <pc:docMk/>
            <pc:sldMk cId="2710317691" sldId="257"/>
            <ac:spMk id="41" creationId="{32252AE3-DD3F-A510-BB60-523F40D02AF0}"/>
          </ac:spMkLst>
        </pc:spChg>
        <pc:spChg chg="del mod">
          <ac:chgData name="Melane Msipa" userId="2e2d2699615e2323" providerId="LiveId" clId="{E79AC48D-991E-4C0F-BF22-178590B81A9B}" dt="2023-04-06T14:21:45.926" v="31" actId="478"/>
          <ac:spMkLst>
            <pc:docMk/>
            <pc:sldMk cId="2710317691" sldId="257"/>
            <ac:spMk id="42" creationId="{7BE567BD-23D3-EDB0-FDC3-F3996F35DDA6}"/>
          </ac:spMkLst>
        </pc:spChg>
        <pc:spChg chg="del mod">
          <ac:chgData name="Melane Msipa" userId="2e2d2699615e2323" providerId="LiveId" clId="{E79AC48D-991E-4C0F-BF22-178590B81A9B}" dt="2023-04-06T14:23:05.097" v="46" actId="478"/>
          <ac:spMkLst>
            <pc:docMk/>
            <pc:sldMk cId="2710317691" sldId="257"/>
            <ac:spMk id="43" creationId="{50388FF0-1EF2-EFEE-F6ED-34068AA01ED0}"/>
          </ac:spMkLst>
        </pc:spChg>
        <pc:spChg chg="del mod">
          <ac:chgData name="Melane Msipa" userId="2e2d2699615e2323" providerId="LiveId" clId="{E79AC48D-991E-4C0F-BF22-178590B81A9B}" dt="2023-04-06T14:22:52.901" v="45" actId="478"/>
          <ac:spMkLst>
            <pc:docMk/>
            <pc:sldMk cId="2710317691" sldId="257"/>
            <ac:spMk id="44" creationId="{B9009FCD-9798-D359-3E42-BB2DEBBF8C8A}"/>
          </ac:spMkLst>
        </pc:spChg>
        <pc:spChg chg="del mod">
          <ac:chgData name="Melane Msipa" userId="2e2d2699615e2323" providerId="LiveId" clId="{E79AC48D-991E-4C0F-BF22-178590B81A9B}" dt="2023-04-06T14:22:52.901" v="45" actId="478"/>
          <ac:spMkLst>
            <pc:docMk/>
            <pc:sldMk cId="2710317691" sldId="257"/>
            <ac:spMk id="45" creationId="{B1205FE3-E037-2597-1E17-BDA730B7D762}"/>
          </ac:spMkLst>
        </pc:spChg>
        <pc:spChg chg="del mod">
          <ac:chgData name="Melane Msipa" userId="2e2d2699615e2323" providerId="LiveId" clId="{E79AC48D-991E-4C0F-BF22-178590B81A9B}" dt="2023-04-06T14:22:45.748" v="43" actId="478"/>
          <ac:spMkLst>
            <pc:docMk/>
            <pc:sldMk cId="2710317691" sldId="257"/>
            <ac:spMk id="46" creationId="{94087B9A-0CB7-9B1D-F7EF-81B326536D06}"/>
          </ac:spMkLst>
        </pc:spChg>
        <pc:spChg chg="del mod">
          <ac:chgData name="Melane Msipa" userId="2e2d2699615e2323" providerId="LiveId" clId="{E79AC48D-991E-4C0F-BF22-178590B81A9B}" dt="2023-04-06T14:22:45.748" v="43" actId="478"/>
          <ac:spMkLst>
            <pc:docMk/>
            <pc:sldMk cId="2710317691" sldId="257"/>
            <ac:spMk id="47" creationId="{E3B63B7B-2374-7988-1AF5-AD3313E240F4}"/>
          </ac:spMkLst>
        </pc:spChg>
        <pc:spChg chg="del mod">
          <ac:chgData name="Melane Msipa" userId="2e2d2699615e2323" providerId="LiveId" clId="{E79AC48D-991E-4C0F-BF22-178590B81A9B}" dt="2023-04-06T14:22:45.748" v="43" actId="478"/>
          <ac:spMkLst>
            <pc:docMk/>
            <pc:sldMk cId="2710317691" sldId="257"/>
            <ac:spMk id="48" creationId="{987FC8A7-7C63-19C9-5F64-5C1D594DB1F6}"/>
          </ac:spMkLst>
        </pc:spChg>
        <pc:spChg chg="del mod">
          <ac:chgData name="Melane Msipa" userId="2e2d2699615e2323" providerId="LiveId" clId="{E79AC48D-991E-4C0F-BF22-178590B81A9B}" dt="2023-04-06T14:22:34.772" v="42" actId="478"/>
          <ac:spMkLst>
            <pc:docMk/>
            <pc:sldMk cId="2710317691" sldId="257"/>
            <ac:spMk id="49" creationId="{6D778C4C-8A59-EC74-758A-241FA1B89B00}"/>
          </ac:spMkLst>
        </pc:spChg>
        <pc:spChg chg="del mod">
          <ac:chgData name="Melane Msipa" userId="2e2d2699615e2323" providerId="LiveId" clId="{E79AC48D-991E-4C0F-BF22-178590B81A9B}" dt="2023-04-06T14:22:34.772" v="42" actId="478"/>
          <ac:spMkLst>
            <pc:docMk/>
            <pc:sldMk cId="2710317691" sldId="257"/>
            <ac:spMk id="50" creationId="{B4E9B554-BD82-B54A-2ACE-9BB35CFD0715}"/>
          </ac:spMkLst>
        </pc:spChg>
        <pc:spChg chg="del mod">
          <ac:chgData name="Melane Msipa" userId="2e2d2699615e2323" providerId="LiveId" clId="{E79AC48D-991E-4C0F-BF22-178590B81A9B}" dt="2023-04-06T14:22:34.772" v="42" actId="478"/>
          <ac:spMkLst>
            <pc:docMk/>
            <pc:sldMk cId="2710317691" sldId="257"/>
            <ac:spMk id="51" creationId="{5CC61E2B-712A-EDCC-A74F-9DCE5B42D0AC}"/>
          </ac:spMkLst>
        </pc:spChg>
        <pc:spChg chg="del mod">
          <ac:chgData name="Melane Msipa" userId="2e2d2699615e2323" providerId="LiveId" clId="{E79AC48D-991E-4C0F-BF22-178590B81A9B}" dt="2023-04-06T14:22:21.504" v="40" actId="478"/>
          <ac:spMkLst>
            <pc:docMk/>
            <pc:sldMk cId="2710317691" sldId="257"/>
            <ac:spMk id="52" creationId="{94BD8FD9-26B0-D801-0D7A-85285C289949}"/>
          </ac:spMkLst>
        </pc:spChg>
        <pc:spChg chg="del mod">
          <ac:chgData name="Melane Msipa" userId="2e2d2699615e2323" providerId="LiveId" clId="{E79AC48D-991E-4C0F-BF22-178590B81A9B}" dt="2023-04-06T14:22:21.504" v="40" actId="478"/>
          <ac:spMkLst>
            <pc:docMk/>
            <pc:sldMk cId="2710317691" sldId="257"/>
            <ac:spMk id="53" creationId="{42C9795E-EC1B-4CFE-F1EF-BC5364C1BBE3}"/>
          </ac:spMkLst>
        </pc:spChg>
        <pc:spChg chg="del mod">
          <ac:chgData name="Melane Msipa" userId="2e2d2699615e2323" providerId="LiveId" clId="{E79AC48D-991E-4C0F-BF22-178590B81A9B}" dt="2023-04-06T14:22:21.504" v="40" actId="478"/>
          <ac:spMkLst>
            <pc:docMk/>
            <pc:sldMk cId="2710317691" sldId="257"/>
            <ac:spMk id="54" creationId="{3B5E6F1A-797D-9991-BC96-4978484A6EAC}"/>
          </ac:spMkLst>
        </pc:spChg>
        <pc:spChg chg="del mod">
          <ac:chgData name="Melane Msipa" userId="2e2d2699615e2323" providerId="LiveId" clId="{E79AC48D-991E-4C0F-BF22-178590B81A9B}" dt="2023-04-06T14:22:34.772" v="42" actId="478"/>
          <ac:spMkLst>
            <pc:docMk/>
            <pc:sldMk cId="2710317691" sldId="257"/>
            <ac:spMk id="55" creationId="{86B50651-ABFF-61DB-0ED2-5B4EDFC93C27}"/>
          </ac:spMkLst>
        </pc:spChg>
        <pc:spChg chg="del mod">
          <ac:chgData name="Melane Msipa" userId="2e2d2699615e2323" providerId="LiveId" clId="{E79AC48D-991E-4C0F-BF22-178590B81A9B}" dt="2023-04-06T14:22:34.772" v="42" actId="478"/>
          <ac:spMkLst>
            <pc:docMk/>
            <pc:sldMk cId="2710317691" sldId="257"/>
            <ac:spMk id="56" creationId="{ED4ADE81-AB28-596F-DC85-DEB74BD5D074}"/>
          </ac:spMkLst>
        </pc:spChg>
        <pc:spChg chg="del mod">
          <ac:chgData name="Melane Msipa" userId="2e2d2699615e2323" providerId="LiveId" clId="{E79AC48D-991E-4C0F-BF22-178590B81A9B}" dt="2023-04-06T14:21:39.683" v="28" actId="478"/>
          <ac:spMkLst>
            <pc:docMk/>
            <pc:sldMk cId="2710317691" sldId="257"/>
            <ac:spMk id="57" creationId="{9FE1BC27-BD55-106B-EFE3-9C4949BE6EE7}"/>
          </ac:spMkLst>
        </pc:spChg>
        <pc:spChg chg="del mod">
          <ac:chgData name="Melane Msipa" userId="2e2d2699615e2323" providerId="LiveId" clId="{E79AC48D-991E-4C0F-BF22-178590B81A9B}" dt="2023-04-06T14:21:34.450" v="26" actId="478"/>
          <ac:spMkLst>
            <pc:docMk/>
            <pc:sldMk cId="2710317691" sldId="257"/>
            <ac:spMk id="58" creationId="{C5176905-0A22-3B1B-4EAC-2667CB5E0D99}"/>
          </ac:spMkLst>
        </pc:spChg>
        <pc:spChg chg="del mod">
          <ac:chgData name="Melane Msipa" userId="2e2d2699615e2323" providerId="LiveId" clId="{E79AC48D-991E-4C0F-BF22-178590B81A9B}" dt="2023-04-06T14:21:29.350" v="25" actId="478"/>
          <ac:spMkLst>
            <pc:docMk/>
            <pc:sldMk cId="2710317691" sldId="257"/>
            <ac:spMk id="59" creationId="{1CD64F93-120F-D06D-A8F2-317705F603BD}"/>
          </ac:spMkLst>
        </pc:spChg>
        <pc:grpChg chg="del">
          <ac:chgData name="Melane Msipa" userId="2e2d2699615e2323" providerId="LiveId" clId="{E79AC48D-991E-4C0F-BF22-178590B81A9B}" dt="2023-04-06T14:18:30.402" v="19" actId="165"/>
          <ac:grpSpMkLst>
            <pc:docMk/>
            <pc:sldMk cId="2710317691" sldId="257"/>
            <ac:grpSpMk id="11" creationId="{5AC18049-F63C-35BC-C092-9B89C0B2E1AA}"/>
          </ac:grpSpMkLst>
        </pc:grpChg>
        <pc:picChg chg="mod">
          <ac:chgData name="Melane Msipa" userId="2e2d2699615e2323" providerId="LiveId" clId="{E79AC48D-991E-4C0F-BF22-178590B81A9B}" dt="2023-04-06T14:21:10.935" v="24" actId="2085"/>
          <ac:picMkLst>
            <pc:docMk/>
            <pc:sldMk cId="2710317691" sldId="257"/>
            <ac:picMk id="3" creationId="{8F0B93FD-9EE4-F7DF-BEC3-0D6292696AB4}"/>
          </ac:picMkLst>
        </pc:picChg>
        <pc:picChg chg="mod">
          <ac:chgData name="Melane Msipa" userId="2e2d2699615e2323" providerId="LiveId" clId="{E79AC48D-991E-4C0F-BF22-178590B81A9B}" dt="2023-04-06T14:21:10.935" v="24" actId="2085"/>
          <ac:picMkLst>
            <pc:docMk/>
            <pc:sldMk cId="2710317691" sldId="257"/>
            <ac:picMk id="4" creationId="{FD187239-EB64-67A1-64BC-FBE27D2DF64E}"/>
          </ac:picMkLst>
        </pc:picChg>
        <pc:picChg chg="mod">
          <ac:chgData name="Melane Msipa" userId="2e2d2699615e2323" providerId="LiveId" clId="{E79AC48D-991E-4C0F-BF22-178590B81A9B}" dt="2023-04-06T14:21:10.935" v="24" actId="2085"/>
          <ac:picMkLst>
            <pc:docMk/>
            <pc:sldMk cId="2710317691" sldId="257"/>
            <ac:picMk id="5" creationId="{F92FEAB3-90CD-DE03-B6DC-CDD07A729427}"/>
          </ac:picMkLst>
        </pc:picChg>
        <pc:picChg chg="mod">
          <ac:chgData name="Melane Msipa" userId="2e2d2699615e2323" providerId="LiveId" clId="{E79AC48D-991E-4C0F-BF22-178590B81A9B}" dt="2023-04-06T14:21:10.935" v="24" actId="2085"/>
          <ac:picMkLst>
            <pc:docMk/>
            <pc:sldMk cId="2710317691" sldId="257"/>
            <ac:picMk id="6" creationId="{9070BFDC-561E-CAFD-8F79-AA0E9409B199}"/>
          </ac:picMkLst>
        </pc:picChg>
        <pc:picChg chg="add mod">
          <ac:chgData name="Melane Msipa" userId="2e2d2699615e2323" providerId="LiveId" clId="{E79AC48D-991E-4C0F-BF22-178590B81A9B}" dt="2023-04-06T14:23:39.235" v="48" actId="14100"/>
          <ac:picMkLst>
            <pc:docMk/>
            <pc:sldMk cId="2710317691" sldId="257"/>
            <ac:picMk id="7" creationId="{8B2873FA-22D6-BBF5-4063-83576E2E901C}"/>
          </ac:picMkLst>
        </pc:picChg>
        <pc:picChg chg="add mod">
          <ac:chgData name="Melane Msipa" userId="2e2d2699615e2323" providerId="LiveId" clId="{E79AC48D-991E-4C0F-BF22-178590B81A9B}" dt="2023-04-06T14:23:39.235" v="48" actId="14100"/>
          <ac:picMkLst>
            <pc:docMk/>
            <pc:sldMk cId="2710317691" sldId="257"/>
            <ac:picMk id="8" creationId="{477FD530-02D1-14C0-9DBC-C6CFC57CB771}"/>
          </ac:picMkLst>
        </pc:picChg>
        <pc:picChg chg="mod topLvl">
          <ac:chgData name="Melane Msipa" userId="2e2d2699615e2323" providerId="LiveId" clId="{E79AC48D-991E-4C0F-BF22-178590B81A9B}" dt="2023-04-06T14:21:10.935" v="24" actId="2085"/>
          <ac:picMkLst>
            <pc:docMk/>
            <pc:sldMk cId="2710317691" sldId="257"/>
            <ac:picMk id="9" creationId="{E97244B4-41ED-FECD-055C-0BB1AA939A04}"/>
          </ac:picMkLst>
        </pc:picChg>
        <pc:picChg chg="mod topLvl">
          <ac:chgData name="Melane Msipa" userId="2e2d2699615e2323" providerId="LiveId" clId="{E79AC48D-991E-4C0F-BF22-178590B81A9B}" dt="2023-04-06T14:21:10.935" v="24" actId="2085"/>
          <ac:picMkLst>
            <pc:docMk/>
            <pc:sldMk cId="2710317691" sldId="257"/>
            <ac:picMk id="10" creationId="{57A4A0C8-B256-0A2B-4E91-4CBCD410085A}"/>
          </ac:picMkLst>
        </pc:picChg>
        <pc:picChg chg="mod">
          <ac:chgData name="Melane Msipa" userId="2e2d2699615e2323" providerId="LiveId" clId="{E79AC48D-991E-4C0F-BF22-178590B81A9B}" dt="2023-04-06T14:21:10.935" v="24" actId="2085"/>
          <ac:picMkLst>
            <pc:docMk/>
            <pc:sldMk cId="2710317691" sldId="257"/>
            <ac:picMk id="60" creationId="{996DC24A-7374-D113-A1E3-630F788AF688}"/>
          </ac:picMkLst>
        </pc:picChg>
        <pc:picChg chg="mod">
          <ac:chgData name="Melane Msipa" userId="2e2d2699615e2323" providerId="LiveId" clId="{E79AC48D-991E-4C0F-BF22-178590B81A9B}" dt="2023-04-06T14:21:10.935" v="24" actId="2085"/>
          <ac:picMkLst>
            <pc:docMk/>
            <pc:sldMk cId="2710317691" sldId="257"/>
            <ac:picMk id="61" creationId="{D0EB2051-54FF-2370-C9E1-E2D658522135}"/>
          </ac:picMkLst>
        </pc:picChg>
        <pc:picChg chg="mod">
          <ac:chgData name="Melane Msipa" userId="2e2d2699615e2323" providerId="LiveId" clId="{E79AC48D-991E-4C0F-BF22-178590B81A9B}" dt="2023-04-06T14:22:00.928" v="38" actId="1076"/>
          <ac:picMkLst>
            <pc:docMk/>
            <pc:sldMk cId="2710317691" sldId="257"/>
            <ac:picMk id="62" creationId="{37852012-DB53-33E7-2672-826C02651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A983-ABFC-2127-42C6-45B27B5E3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D6E7-E28B-2075-9E05-4BA3B8E0F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B5C4A-2D81-87F9-DB0E-F945DA73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6636-A293-D5E0-F5EB-437FB0C6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440F-6904-41C7-4894-79405AC5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8243-A37F-3896-3E58-231A3A74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FBF9D-72FC-EBB0-3B13-933675263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652E-5AA5-D556-F5C3-2ACE6698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8AC6D-C8D8-6FC1-3BD8-7F99C2BA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347C-5801-3E52-0D41-B311DC0C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EAE8E-4B69-649B-E68C-98B7188A7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FAD2-0614-F23A-1E9F-65929090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24FB-19CB-CB02-3295-3F917EB5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D9A6-27D6-EF7E-3123-93B7A078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DAE0-6891-1BF0-4FE8-43F0209E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285A-E3AF-A945-E750-276C94BB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35D31-79EC-1F02-20AC-F713218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E4E2-3DF7-0A6C-B869-72AEC60B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5930-AED8-659A-F125-196D7881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6BAE-0628-CE88-39D8-00E1BEF4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CAD4-6882-EDCE-0B1E-2EA0D31F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1BA4F-8B94-354D-498F-10322CE5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7868-70A5-A21E-B5CF-13319B2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C5C9-B141-601B-4392-F99B67A4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F1AB-19B5-863F-5FEB-6A2D8977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160C-4F05-B4FF-8573-43B36E89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C286-F651-56D4-7791-43378FD1C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63E4-E8CC-1B66-EF4D-8C611AC3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E628-76D1-1FD5-52FF-928B1DCF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9B1E-2F7F-875D-6D1C-3143BC20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0EFA-0446-C893-0AD5-27355B4E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6759-A1BF-52CE-037F-FA53117C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E1923-8183-186A-D9F7-302FF0F9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29177-47BC-B0A5-23D0-8B9FD19E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A22EC-1B33-4A7C-9F53-0132C377E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CF4FA-54F1-05F5-AEBD-19B836110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E4145-FA54-C896-9AD4-52F14CA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C14F4-8438-D507-48F9-56C10977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9EAFE-7DE1-278B-4DC0-CE6A8F43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0D5D-8163-E140-875C-68B4D4D0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3F441-62A9-B69F-6DF9-D00EAFAA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2276E-166C-0A02-86BC-877B1BED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A54F-7D6C-45F0-B252-89C46AB6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EAE5C-3580-EDE9-32BF-B4E06ADE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8A970-5176-699B-D36B-182D5420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44BC-574C-9A57-988F-1B8C2AFE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19A7-FACF-715B-C7FB-F57DDB92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2097-31D7-9E95-06B9-6B6AD0F9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98748-2E80-18E3-7383-464363916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5E3F-0267-0689-2C39-E385D0D6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8AE8-66C5-31AD-7701-307129BC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B32D4-DBA9-A27C-E16C-5B13ED8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2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CD48-1ABB-3B90-6640-A1B53C29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BA487-15B0-E2D9-1EEF-ACC510FD5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8DBCB-4822-A0DA-89AE-02B8F1A3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A53AD-764B-8919-3F0D-807505D3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2664B-BA76-D7A0-E073-39E9C4E9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7343F-C1CE-47E1-E01D-8A438A1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86C3E-B2D0-8A74-221D-3BC91602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EF0F-0B0B-AF13-55C6-1D8A4B8D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9BF2-B210-7B86-8CD6-43394127B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2862-3103-4226-9148-B1E4387BA5F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2F46-0FE7-FC65-267F-B943E232E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45BE-BF7B-1177-9549-DB18CD99E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16FA-2310-416A-B98B-DA661C6C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27209C1-6F5B-D9E5-404A-E4FCDB9D0A20}"/>
              </a:ext>
            </a:extLst>
          </p:cNvPr>
          <p:cNvGrpSpPr/>
          <p:nvPr/>
        </p:nvGrpSpPr>
        <p:grpSpPr>
          <a:xfrm>
            <a:off x="5029371" y="-308268"/>
            <a:ext cx="2656127" cy="7422611"/>
            <a:chOff x="5029371" y="-308268"/>
            <a:chExt cx="2656127" cy="742261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A32F389-BB43-DF4C-8E6A-2EFD91537570}"/>
                </a:ext>
              </a:extLst>
            </p:cNvPr>
            <p:cNvGrpSpPr/>
            <p:nvPr/>
          </p:nvGrpSpPr>
          <p:grpSpPr>
            <a:xfrm>
              <a:off x="5346441" y="-75363"/>
              <a:ext cx="2039227" cy="6983946"/>
              <a:chOff x="4367218" y="-125946"/>
              <a:chExt cx="1728782" cy="698394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646A0C-9C02-F7A5-7F49-18B5CD8CF0ED}"/>
                  </a:ext>
                </a:extLst>
              </p:cNvPr>
              <p:cNvGrpSpPr/>
              <p:nvPr/>
            </p:nvGrpSpPr>
            <p:grpSpPr>
              <a:xfrm>
                <a:off x="4367218" y="3333503"/>
                <a:ext cx="1728782" cy="3524497"/>
                <a:chOff x="4967293" y="-57149"/>
                <a:chExt cx="2257424" cy="6953497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DD21062D-F7C6-0D40-2C61-E73E2DD8B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402617" y="4074248"/>
                  <a:ext cx="3467348" cy="2176852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D95A6DEC-EF6E-B470-0A41-D245BAF51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298163" y="611981"/>
                  <a:ext cx="3595684" cy="2257423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BCB11A1-149A-B4B9-AFD7-BDF44166D564}"/>
                  </a:ext>
                </a:extLst>
              </p:cNvPr>
              <p:cNvGrpSpPr/>
              <p:nvPr/>
            </p:nvGrpSpPr>
            <p:grpSpPr>
              <a:xfrm>
                <a:off x="4367218" y="-125946"/>
                <a:ext cx="1728782" cy="3524497"/>
                <a:chOff x="4967293" y="-57149"/>
                <a:chExt cx="2257424" cy="6953497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3F764720-83F2-28A7-BF6C-8891181E2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402617" y="4074248"/>
                  <a:ext cx="3467348" cy="2176852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73EBA60-ECC9-4FDB-A780-37C308CDA4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298163" y="611981"/>
                  <a:ext cx="3595684" cy="225742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ACA138D-8EE7-AAE6-1D75-B0A847BC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39728" y="2919871"/>
              <a:ext cx="784725" cy="80544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1F942CD-0709-E993-96E3-5516E0CE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7219" y="3836089"/>
              <a:ext cx="1976616" cy="191259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89C214-9790-9A51-C992-4263177CB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7218" y="5169735"/>
              <a:ext cx="1976616" cy="191259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6CD2781-10D7-BE9E-205F-17501A59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56401" y="2996299"/>
              <a:ext cx="2204104" cy="77557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FF9E2D7-66EC-7911-2B54-AA14B5BCB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643600" y="2981323"/>
              <a:ext cx="1349098" cy="73467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798389-DC2C-5594-95D2-000AADD80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7219" y="5169735"/>
              <a:ext cx="1976616" cy="19125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8C4A58-5FC1-E5E4-41C9-7498A17C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7220" y="5169735"/>
              <a:ext cx="1976616" cy="191259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A8757E-8113-0823-4512-5C5044BDE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7226" y="3836089"/>
              <a:ext cx="1976616" cy="191259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C167A5-D8C8-36B4-F450-E516201BE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56407" y="2996299"/>
              <a:ext cx="2204104" cy="77557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E48CF7-94AB-1CB0-AA9C-7248FA4F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643606" y="2981323"/>
              <a:ext cx="1349098" cy="73467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01669CD-8C5B-844C-9AD3-D56A9CF54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56408" y="2996299"/>
              <a:ext cx="2204104" cy="77557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86E6071-9AFA-FE84-9F79-F3C633AE9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643607" y="2981323"/>
              <a:ext cx="1349098" cy="73467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ACABCF-1DFC-71B2-A5F2-97612CF62DB4}"/>
                </a:ext>
              </a:extLst>
            </p:cNvPr>
            <p:cNvGrpSpPr/>
            <p:nvPr/>
          </p:nvGrpSpPr>
          <p:grpSpPr>
            <a:xfrm>
              <a:off x="5409758" y="-308268"/>
              <a:ext cx="2275740" cy="7422611"/>
              <a:chOff x="5409758" y="-308268"/>
              <a:chExt cx="2275740" cy="742261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332832B-FA7A-F38B-C667-B4C64A27E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377750" y="1113682"/>
                <a:ext cx="1976616" cy="1912599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D47225D3-DEF8-6DCD-759C-DF304A465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392470" y="-276260"/>
                <a:ext cx="1976616" cy="191259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471DEBA-6E24-9CAC-78A8-981AD2941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387227" y="5169735"/>
                <a:ext cx="1976616" cy="1912599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638BC0B-B3BD-14CC-194D-75AF70E33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387229" y="3836089"/>
                <a:ext cx="1976616" cy="1912599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ED2ED87-F7C4-BFE9-D10D-71034ADAB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6411" y="2996299"/>
                <a:ext cx="2204104" cy="77557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DD2FAAD-9917-1B1C-BE81-CFFFE9B4C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643610" y="2981323"/>
                <a:ext cx="1349098" cy="7346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10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B93FD-9EE4-F7DF-BEC3-0D6292696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77752" y="1113682"/>
            <a:ext cx="1976616" cy="1912599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187239-EB64-67A1-64BC-FBE27D2DF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2470" y="-276260"/>
            <a:ext cx="1976616" cy="1912599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FEAB3-90CD-DE03-B6DC-CDD07A729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227" y="5169735"/>
            <a:ext cx="1976616" cy="1912599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0BFDC-561E-CAFD-8F79-AA0E9409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230" y="3836089"/>
            <a:ext cx="1976616" cy="1912599"/>
          </a:xfrm>
          <a:prstGeom prst="rect">
            <a:avLst/>
          </a:prstGeom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F606C1-4130-7949-9B74-858293DAF102}"/>
              </a:ext>
            </a:extLst>
          </p:cNvPr>
          <p:cNvSpPr/>
          <p:nvPr/>
        </p:nvSpPr>
        <p:spPr>
          <a:xfrm>
            <a:off x="7322358" y="0"/>
            <a:ext cx="543348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244B4-41ED-FECD-055C-0BB1AA93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3286" y="3093800"/>
            <a:ext cx="2204104" cy="622851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4A0C8-B256-0A2B-4E91-4CBCD410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37" y="3074798"/>
            <a:ext cx="1349098" cy="590010"/>
          </a:xfrm>
          <a:prstGeom prst="rect">
            <a:avLst/>
          </a:prstGeom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96DC24A-7374-D113-A1E3-630F788AF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231" y="3836089"/>
            <a:ext cx="1976616" cy="1912599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0EB2051-54FF-2370-C9E1-E2D658522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228" y="5169735"/>
            <a:ext cx="1976616" cy="1912599"/>
          </a:xfrm>
          <a:prstGeom prst="rect">
            <a:avLst/>
          </a:prstGeom>
          <a:ln>
            <a:noFill/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7852012-DB53-33E7-2672-826C0265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87227" y="3836088"/>
            <a:ext cx="1976616" cy="1912599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8B2873FA-22D6-BBF5-4063-83576E2E9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32720" y="2798720"/>
            <a:ext cx="3799710" cy="431885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477FD530-02D1-14C0-9DBC-C6CFC57CB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34267" y="-995719"/>
            <a:ext cx="3799710" cy="43188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31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769ACC-5F92-867B-3C3D-C1E9E1987CB8}"/>
              </a:ext>
            </a:extLst>
          </p:cNvPr>
          <p:cNvGrpSpPr/>
          <p:nvPr/>
        </p:nvGrpSpPr>
        <p:grpSpPr>
          <a:xfrm>
            <a:off x="5346441" y="-75363"/>
            <a:ext cx="2039227" cy="6983946"/>
            <a:chOff x="4367218" y="-125946"/>
            <a:chExt cx="1728782" cy="69839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52DF6D-34F9-251C-6BC7-D9DB29CF268D}"/>
                </a:ext>
              </a:extLst>
            </p:cNvPr>
            <p:cNvGrpSpPr/>
            <p:nvPr/>
          </p:nvGrpSpPr>
          <p:grpSpPr>
            <a:xfrm>
              <a:off x="4367218" y="3333503"/>
              <a:ext cx="1728782" cy="3524497"/>
              <a:chOff x="4967293" y="-57149"/>
              <a:chExt cx="2257424" cy="695349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0DD331A-BA09-D04A-80EC-81F48C604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02617" y="4074248"/>
                <a:ext cx="3467348" cy="217685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9EF4DEB-7505-AC4F-9391-CD615CF3C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98163" y="611981"/>
                <a:ext cx="3595684" cy="2257423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868040-6788-8F17-AB52-73D4865BD479}"/>
                </a:ext>
              </a:extLst>
            </p:cNvPr>
            <p:cNvGrpSpPr/>
            <p:nvPr/>
          </p:nvGrpSpPr>
          <p:grpSpPr>
            <a:xfrm>
              <a:off x="4367218" y="-125946"/>
              <a:ext cx="1728782" cy="3524497"/>
              <a:chOff x="4967293" y="-57149"/>
              <a:chExt cx="2257424" cy="695349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7CDF696-D3AD-51FB-31F8-EA69BFE68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402617" y="4074248"/>
                <a:ext cx="3467348" cy="217685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E0735BF-F44C-AFBD-21AA-6BF7C6D4C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98163" y="611981"/>
                <a:ext cx="3595684" cy="22574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9369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BBC18B-9BE8-AFD2-9CC1-1DEBD796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39728" y="2919871"/>
            <a:ext cx="784725" cy="8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5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Melane Msipa</dc:creator>
  <cp:lastModifiedBy>Melane Msipa</cp:lastModifiedBy>
  <cp:revision>2</cp:revision>
  <dcterms:created xsi:type="dcterms:W3CDTF">2023-04-05T12:41:39Z</dcterms:created>
  <dcterms:modified xsi:type="dcterms:W3CDTF">2023-04-06T14:23:49Z</dcterms:modified>
</cp:coreProperties>
</file>