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57" r:id="rId5"/>
    <p:sldId id="258"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5/15/2023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5/15/2023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5/15/2023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5/15/2023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694" y="728110"/>
            <a:ext cx="11619781" cy="3947407"/>
          </a:xfrm>
        </p:spPr>
        <p:txBody>
          <a:bodyPr/>
          <a:lstStyle/>
          <a:p>
            <a:r>
              <a:rPr lang="en-IN" dirty="0">
                <a:solidFill>
                  <a:schemeClr val="accent6">
                    <a:lumMod val="50000"/>
                  </a:schemeClr>
                </a:solidFill>
              </a:rPr>
              <a:t>DBMS PROJECT </a:t>
            </a:r>
            <a:r>
              <a:rPr lang="en-IN" dirty="0" smtClean="0">
                <a:solidFill>
                  <a:schemeClr val="accent6">
                    <a:lumMod val="50000"/>
                  </a:schemeClr>
                </a:solidFill>
              </a:rPr>
              <a:t>:        MATRIMONIAL </a:t>
            </a:r>
            <a:r>
              <a:rPr lang="en-IN" dirty="0">
                <a:solidFill>
                  <a:schemeClr val="accent6">
                    <a:lumMod val="50000"/>
                  </a:schemeClr>
                </a:solidFill>
              </a:rPr>
              <a:t>SITE DATABASE </a:t>
            </a:r>
          </a:p>
        </p:txBody>
      </p:sp>
      <p:sp>
        <p:nvSpPr>
          <p:cNvPr id="3" name="Subtitle 2"/>
          <p:cNvSpPr>
            <a:spLocks noGrp="1"/>
          </p:cNvSpPr>
          <p:nvPr>
            <p:ph type="subTitle" idx="1"/>
          </p:nvPr>
        </p:nvSpPr>
        <p:spPr>
          <a:xfrm>
            <a:off x="353682" y="4891176"/>
            <a:ext cx="9161253" cy="1753379"/>
          </a:xfrm>
        </p:spPr>
        <p:txBody>
          <a:bodyPr>
            <a:normAutofit/>
          </a:bodyPr>
          <a:lstStyle/>
          <a:p>
            <a:r>
              <a:rPr lang="en-IN" sz="4000" dirty="0" smtClean="0"/>
              <a:t>DONE BY :</a:t>
            </a:r>
          </a:p>
          <a:p>
            <a:r>
              <a:rPr lang="en-IN" sz="4000" dirty="0" smtClean="0"/>
              <a:t>21CSB0F11 BRAHAMDEV SAH</a:t>
            </a:r>
          </a:p>
          <a:p>
            <a:endParaRPr lang="en-IN" sz="4000" dirty="0"/>
          </a:p>
        </p:txBody>
      </p:sp>
      <p:pic>
        <p:nvPicPr>
          <p:cNvPr id="4" name="Picture 3"/>
          <p:cNvPicPr>
            <a:picLocks noChangeAspect="1"/>
          </p:cNvPicPr>
          <p:nvPr/>
        </p:nvPicPr>
        <p:blipFill>
          <a:blip r:embed="rId2"/>
          <a:stretch>
            <a:fillRect/>
          </a:stretch>
        </p:blipFill>
        <p:spPr>
          <a:xfrm>
            <a:off x="9903125" y="77639"/>
            <a:ext cx="2139350" cy="1785668"/>
          </a:xfrm>
          <a:prstGeom prst="rect">
            <a:avLst/>
          </a:prstGeom>
        </p:spPr>
      </p:pic>
    </p:spTree>
    <p:extLst>
      <p:ext uri="{BB962C8B-B14F-4D97-AF65-F5344CB8AC3E}">
        <p14:creationId xmlns:p14="http://schemas.microsoft.com/office/powerpoint/2010/main" val="4095797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creation:</a:t>
            </a:r>
            <a:endParaRPr lang="en-IN" dirty="0"/>
          </a:p>
        </p:txBody>
      </p:sp>
      <p:sp>
        <p:nvSpPr>
          <p:cNvPr id="3" name="Content Placeholder 2"/>
          <p:cNvSpPr>
            <a:spLocks noGrp="1"/>
          </p:cNvSpPr>
          <p:nvPr>
            <p:ph idx="1"/>
          </p:nvPr>
        </p:nvSpPr>
        <p:spPr>
          <a:xfrm>
            <a:off x="138023" y="1276709"/>
            <a:ext cx="11930331" cy="5382883"/>
          </a:xfrm>
        </p:spPr>
        <p:txBody>
          <a:bodyPr>
            <a:normAutofit/>
          </a:bodyPr>
          <a:lstStyle/>
          <a:p>
            <a:r>
              <a:rPr lang="en-IN" dirty="0"/>
              <a:t>create table user(</a:t>
            </a:r>
          </a:p>
          <a:p>
            <a:r>
              <a:rPr lang="en-IN" dirty="0"/>
              <a:t>  </a:t>
            </a:r>
            <a:r>
              <a:rPr lang="en-IN" dirty="0" err="1"/>
              <a:t>userid</a:t>
            </a:r>
            <a:r>
              <a:rPr lang="en-IN" dirty="0"/>
              <a:t> </a:t>
            </a:r>
            <a:r>
              <a:rPr lang="en-IN" dirty="0" err="1"/>
              <a:t>int</a:t>
            </a:r>
            <a:r>
              <a:rPr lang="en-IN" dirty="0"/>
              <a:t> primary key,</a:t>
            </a:r>
          </a:p>
          <a:p>
            <a:r>
              <a:rPr lang="en-IN" dirty="0"/>
              <a:t>  username </a:t>
            </a:r>
            <a:r>
              <a:rPr lang="en-IN" dirty="0" err="1"/>
              <a:t>varchar</a:t>
            </a:r>
            <a:r>
              <a:rPr lang="en-IN" dirty="0"/>
              <a:t>(100),</a:t>
            </a:r>
          </a:p>
          <a:p>
            <a:r>
              <a:rPr lang="en-IN" dirty="0"/>
              <a:t>  </a:t>
            </a:r>
            <a:r>
              <a:rPr lang="en-IN" dirty="0" err="1"/>
              <a:t>email_id</a:t>
            </a:r>
            <a:r>
              <a:rPr lang="en-IN" dirty="0"/>
              <a:t> </a:t>
            </a:r>
            <a:r>
              <a:rPr lang="en-IN" dirty="0" err="1"/>
              <a:t>varchar</a:t>
            </a:r>
            <a:r>
              <a:rPr lang="en-IN" dirty="0"/>
              <a:t>(100),</a:t>
            </a:r>
          </a:p>
          <a:p>
            <a:r>
              <a:rPr lang="en-IN" dirty="0"/>
              <a:t>  password </a:t>
            </a:r>
            <a:r>
              <a:rPr lang="en-IN" dirty="0" err="1"/>
              <a:t>varchar</a:t>
            </a:r>
            <a:r>
              <a:rPr lang="en-IN" dirty="0"/>
              <a:t>(100)</a:t>
            </a:r>
          </a:p>
          <a:p>
            <a:r>
              <a:rPr lang="en-IN" dirty="0"/>
              <a:t>  </a:t>
            </a:r>
            <a:r>
              <a:rPr lang="en-IN" dirty="0" smtClean="0"/>
              <a:t>);</a:t>
            </a:r>
          </a:p>
          <a:p>
            <a:pPr marL="0" indent="0">
              <a:buNone/>
            </a:pPr>
            <a:endParaRPr lang="en-IN" dirty="0"/>
          </a:p>
          <a:p>
            <a:pPr marL="0" indent="0">
              <a:buNone/>
            </a:pPr>
            <a:endParaRPr lang="en-IN" dirty="0" smtClean="0"/>
          </a:p>
          <a:p>
            <a:pPr marL="0" indent="0">
              <a:buNone/>
            </a:pPr>
            <a:endParaRPr lang="en-IN" dirty="0"/>
          </a:p>
          <a:p>
            <a:endParaRPr lang="en-IN" dirty="0"/>
          </a:p>
        </p:txBody>
      </p:sp>
    </p:spTree>
    <p:extLst>
      <p:ext uri="{BB962C8B-B14F-4D97-AF65-F5344CB8AC3E}">
        <p14:creationId xmlns:p14="http://schemas.microsoft.com/office/powerpoint/2010/main" val="568079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creation:</a:t>
            </a:r>
            <a:endParaRPr lang="en-IN" dirty="0"/>
          </a:p>
        </p:txBody>
      </p:sp>
      <p:sp>
        <p:nvSpPr>
          <p:cNvPr id="3" name="Content Placeholder 2"/>
          <p:cNvSpPr>
            <a:spLocks noGrp="1"/>
          </p:cNvSpPr>
          <p:nvPr>
            <p:ph idx="1"/>
          </p:nvPr>
        </p:nvSpPr>
        <p:spPr>
          <a:xfrm>
            <a:off x="69011" y="1199072"/>
            <a:ext cx="11973463" cy="5555411"/>
          </a:xfrm>
        </p:spPr>
        <p:txBody>
          <a:bodyPr>
            <a:normAutofit fontScale="47500" lnSpcReduction="20000"/>
          </a:bodyPr>
          <a:lstStyle/>
          <a:p>
            <a:r>
              <a:rPr lang="en-IN" dirty="0"/>
              <a:t>create table profile(</a:t>
            </a:r>
          </a:p>
          <a:p>
            <a:r>
              <a:rPr lang="en-IN" dirty="0"/>
              <a:t>    </a:t>
            </a:r>
            <a:r>
              <a:rPr lang="en-IN" dirty="0" err="1"/>
              <a:t>profile_id</a:t>
            </a:r>
            <a:r>
              <a:rPr lang="en-IN" dirty="0"/>
              <a:t> </a:t>
            </a:r>
            <a:r>
              <a:rPr lang="en-IN" dirty="0" err="1"/>
              <a:t>int</a:t>
            </a:r>
            <a:r>
              <a:rPr lang="en-IN" dirty="0"/>
              <a:t> primary key,</a:t>
            </a:r>
          </a:p>
          <a:p>
            <a:r>
              <a:rPr lang="en-IN" dirty="0"/>
              <a:t>    </a:t>
            </a:r>
            <a:r>
              <a:rPr lang="en-IN" dirty="0" err="1"/>
              <a:t>userid</a:t>
            </a:r>
            <a:r>
              <a:rPr lang="en-IN" dirty="0"/>
              <a:t> </a:t>
            </a:r>
            <a:r>
              <a:rPr lang="en-IN" dirty="0" err="1"/>
              <a:t>int</a:t>
            </a:r>
            <a:r>
              <a:rPr lang="en-IN" dirty="0"/>
              <a:t>,</a:t>
            </a:r>
          </a:p>
          <a:p>
            <a:r>
              <a:rPr lang="en-IN" dirty="0"/>
              <a:t>    </a:t>
            </a:r>
            <a:r>
              <a:rPr lang="en-IN" dirty="0" err="1"/>
              <a:t>first_name</a:t>
            </a:r>
            <a:r>
              <a:rPr lang="en-IN" dirty="0"/>
              <a:t> </a:t>
            </a:r>
            <a:r>
              <a:rPr lang="en-IN" dirty="0" err="1"/>
              <a:t>varchar</a:t>
            </a:r>
            <a:r>
              <a:rPr lang="en-IN" dirty="0"/>
              <a:t>(100),</a:t>
            </a:r>
          </a:p>
          <a:p>
            <a:r>
              <a:rPr lang="en-IN" dirty="0"/>
              <a:t>    </a:t>
            </a:r>
            <a:r>
              <a:rPr lang="en-IN" dirty="0" err="1"/>
              <a:t>middle_name</a:t>
            </a:r>
            <a:r>
              <a:rPr lang="en-IN" dirty="0"/>
              <a:t> </a:t>
            </a:r>
            <a:r>
              <a:rPr lang="en-IN" dirty="0" err="1"/>
              <a:t>varchar</a:t>
            </a:r>
            <a:r>
              <a:rPr lang="en-IN" dirty="0"/>
              <a:t>(100),</a:t>
            </a:r>
          </a:p>
          <a:p>
            <a:r>
              <a:rPr lang="en-IN" dirty="0"/>
              <a:t>    </a:t>
            </a:r>
            <a:r>
              <a:rPr lang="en-IN" dirty="0" err="1"/>
              <a:t>last_name</a:t>
            </a:r>
            <a:r>
              <a:rPr lang="en-IN" dirty="0"/>
              <a:t> </a:t>
            </a:r>
            <a:r>
              <a:rPr lang="en-IN" dirty="0" err="1"/>
              <a:t>varchar</a:t>
            </a:r>
            <a:r>
              <a:rPr lang="en-IN" dirty="0"/>
              <a:t>(100),</a:t>
            </a:r>
          </a:p>
          <a:p>
            <a:r>
              <a:rPr lang="en-IN" dirty="0"/>
              <a:t>    </a:t>
            </a:r>
            <a:r>
              <a:rPr lang="en-IN" dirty="0" err="1"/>
              <a:t>profile_picture</a:t>
            </a:r>
            <a:r>
              <a:rPr lang="en-IN" dirty="0"/>
              <a:t> </a:t>
            </a:r>
            <a:r>
              <a:rPr lang="en-IN" dirty="0" err="1"/>
              <a:t>varchar</a:t>
            </a:r>
            <a:r>
              <a:rPr lang="en-IN" dirty="0"/>
              <a:t>(20),</a:t>
            </a:r>
          </a:p>
          <a:p>
            <a:r>
              <a:rPr lang="en-IN" dirty="0"/>
              <a:t>    education </a:t>
            </a:r>
            <a:r>
              <a:rPr lang="en-IN" dirty="0" err="1"/>
              <a:t>varchar</a:t>
            </a:r>
            <a:r>
              <a:rPr lang="en-IN" dirty="0"/>
              <a:t>(100),</a:t>
            </a:r>
          </a:p>
          <a:p>
            <a:r>
              <a:rPr lang="en-IN" dirty="0"/>
              <a:t>    occupation </a:t>
            </a:r>
            <a:r>
              <a:rPr lang="en-IN" dirty="0" err="1"/>
              <a:t>varchar</a:t>
            </a:r>
            <a:r>
              <a:rPr lang="en-IN" dirty="0"/>
              <a:t>(100),</a:t>
            </a:r>
          </a:p>
          <a:p>
            <a:r>
              <a:rPr lang="en-IN" dirty="0"/>
              <a:t>    gender </a:t>
            </a:r>
            <a:r>
              <a:rPr lang="en-IN" dirty="0" err="1"/>
              <a:t>varchar</a:t>
            </a:r>
            <a:r>
              <a:rPr lang="en-IN" dirty="0"/>
              <a:t>(100),</a:t>
            </a:r>
          </a:p>
          <a:p>
            <a:r>
              <a:rPr lang="en-IN" dirty="0"/>
              <a:t>    religion </a:t>
            </a:r>
            <a:r>
              <a:rPr lang="en-IN" dirty="0" err="1"/>
              <a:t>varchar</a:t>
            </a:r>
            <a:r>
              <a:rPr lang="en-IN" dirty="0"/>
              <a:t>(100),</a:t>
            </a:r>
          </a:p>
          <a:p>
            <a:r>
              <a:rPr lang="en-IN" dirty="0"/>
              <a:t>    interests </a:t>
            </a:r>
            <a:r>
              <a:rPr lang="en-IN" dirty="0" err="1"/>
              <a:t>varchar</a:t>
            </a:r>
            <a:r>
              <a:rPr lang="en-IN" dirty="0"/>
              <a:t>(100),</a:t>
            </a:r>
          </a:p>
          <a:p>
            <a:r>
              <a:rPr lang="en-IN" dirty="0"/>
              <a:t>    hobbies </a:t>
            </a:r>
            <a:r>
              <a:rPr lang="en-IN" dirty="0" err="1"/>
              <a:t>varchar</a:t>
            </a:r>
            <a:r>
              <a:rPr lang="en-IN" dirty="0"/>
              <a:t>(100),</a:t>
            </a:r>
          </a:p>
          <a:p>
            <a:r>
              <a:rPr lang="en-IN" dirty="0"/>
              <a:t>    </a:t>
            </a:r>
            <a:r>
              <a:rPr lang="en-IN" dirty="0" err="1"/>
              <a:t>date_of_birth</a:t>
            </a:r>
            <a:r>
              <a:rPr lang="en-IN" dirty="0"/>
              <a:t> date,</a:t>
            </a:r>
          </a:p>
          <a:p>
            <a:r>
              <a:rPr lang="en-IN" dirty="0"/>
              <a:t>    state </a:t>
            </a:r>
            <a:r>
              <a:rPr lang="en-IN" dirty="0" err="1"/>
              <a:t>varchar</a:t>
            </a:r>
            <a:r>
              <a:rPr lang="en-IN" dirty="0"/>
              <a:t>(100),</a:t>
            </a:r>
          </a:p>
          <a:p>
            <a:r>
              <a:rPr lang="en-IN" dirty="0"/>
              <a:t>    city </a:t>
            </a:r>
            <a:r>
              <a:rPr lang="en-IN" dirty="0" err="1"/>
              <a:t>varchar</a:t>
            </a:r>
            <a:r>
              <a:rPr lang="en-IN" dirty="0"/>
              <a:t>(100),</a:t>
            </a:r>
          </a:p>
          <a:p>
            <a:r>
              <a:rPr lang="en-IN" dirty="0"/>
              <a:t>    street </a:t>
            </a:r>
            <a:r>
              <a:rPr lang="en-IN" dirty="0" err="1"/>
              <a:t>varchar</a:t>
            </a:r>
            <a:r>
              <a:rPr lang="en-IN" dirty="0"/>
              <a:t>(100),</a:t>
            </a:r>
          </a:p>
          <a:p>
            <a:r>
              <a:rPr lang="en-IN" dirty="0"/>
              <a:t>    </a:t>
            </a:r>
            <a:r>
              <a:rPr lang="en-IN" dirty="0" err="1"/>
              <a:t>street_number</a:t>
            </a:r>
            <a:r>
              <a:rPr lang="en-IN" dirty="0"/>
              <a:t> </a:t>
            </a:r>
            <a:r>
              <a:rPr lang="en-IN" dirty="0" err="1"/>
              <a:t>varchar</a:t>
            </a:r>
            <a:r>
              <a:rPr lang="en-IN" dirty="0"/>
              <a:t>(100),</a:t>
            </a:r>
          </a:p>
          <a:p>
            <a:r>
              <a:rPr lang="en-IN" dirty="0"/>
              <a:t>    </a:t>
            </a:r>
            <a:r>
              <a:rPr lang="en-IN" dirty="0" err="1"/>
              <a:t>pincode</a:t>
            </a:r>
            <a:r>
              <a:rPr lang="en-IN" dirty="0"/>
              <a:t> </a:t>
            </a:r>
            <a:r>
              <a:rPr lang="en-IN" dirty="0" err="1"/>
              <a:t>int</a:t>
            </a:r>
            <a:r>
              <a:rPr lang="en-IN" dirty="0"/>
              <a:t>,</a:t>
            </a:r>
          </a:p>
          <a:p>
            <a:r>
              <a:rPr lang="en-IN" dirty="0"/>
              <a:t>    foreign key(</a:t>
            </a:r>
            <a:r>
              <a:rPr lang="en-IN" dirty="0" err="1"/>
              <a:t>userid</a:t>
            </a:r>
            <a:r>
              <a:rPr lang="en-IN" dirty="0"/>
              <a:t>) references user(</a:t>
            </a:r>
            <a:r>
              <a:rPr lang="en-IN" dirty="0" err="1"/>
              <a:t>userid</a:t>
            </a:r>
            <a:r>
              <a:rPr lang="en-IN" dirty="0"/>
              <a:t>)</a:t>
            </a:r>
          </a:p>
          <a:p>
            <a:r>
              <a:rPr lang="en-IN" dirty="0"/>
              <a:t>    );</a:t>
            </a:r>
          </a:p>
          <a:p>
            <a:r>
              <a:rPr lang="en-IN" dirty="0"/>
              <a:t> </a:t>
            </a:r>
          </a:p>
        </p:txBody>
      </p:sp>
    </p:spTree>
    <p:extLst>
      <p:ext uri="{BB962C8B-B14F-4D97-AF65-F5344CB8AC3E}">
        <p14:creationId xmlns:p14="http://schemas.microsoft.com/office/powerpoint/2010/main" val="2372523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creation:</a:t>
            </a:r>
            <a:endParaRPr lang="en-IN" dirty="0"/>
          </a:p>
        </p:txBody>
      </p:sp>
      <p:sp>
        <p:nvSpPr>
          <p:cNvPr id="3" name="Content Placeholder 2"/>
          <p:cNvSpPr>
            <a:spLocks noGrp="1"/>
          </p:cNvSpPr>
          <p:nvPr>
            <p:ph idx="1"/>
          </p:nvPr>
        </p:nvSpPr>
        <p:spPr>
          <a:xfrm>
            <a:off x="94891" y="1380225"/>
            <a:ext cx="11947583" cy="5374257"/>
          </a:xfrm>
        </p:spPr>
        <p:txBody>
          <a:bodyPr>
            <a:normAutofit fontScale="55000" lnSpcReduction="20000"/>
          </a:bodyPr>
          <a:lstStyle/>
          <a:p>
            <a:r>
              <a:rPr lang="en-US" dirty="0"/>
              <a:t>create table </a:t>
            </a:r>
            <a:r>
              <a:rPr lang="en-US" dirty="0" err="1"/>
              <a:t>contact_number</a:t>
            </a:r>
            <a:r>
              <a:rPr lang="en-US" dirty="0"/>
              <a:t>(</a:t>
            </a:r>
          </a:p>
          <a:p>
            <a:r>
              <a:rPr lang="en-US" dirty="0"/>
              <a:t>      </a:t>
            </a:r>
            <a:r>
              <a:rPr lang="en-US" dirty="0" err="1"/>
              <a:t>profile_id</a:t>
            </a:r>
            <a:r>
              <a:rPr lang="en-US" dirty="0"/>
              <a:t> </a:t>
            </a:r>
            <a:r>
              <a:rPr lang="en-US" dirty="0" err="1"/>
              <a:t>int</a:t>
            </a:r>
            <a:r>
              <a:rPr lang="en-US" dirty="0"/>
              <a:t>,</a:t>
            </a:r>
          </a:p>
          <a:p>
            <a:r>
              <a:rPr lang="en-US" dirty="0"/>
              <a:t>      </a:t>
            </a:r>
            <a:r>
              <a:rPr lang="en-US" dirty="0" err="1"/>
              <a:t>contactnumber</a:t>
            </a:r>
            <a:r>
              <a:rPr lang="en-US" dirty="0"/>
              <a:t> </a:t>
            </a:r>
            <a:r>
              <a:rPr lang="en-US" dirty="0" err="1"/>
              <a:t>int</a:t>
            </a:r>
            <a:r>
              <a:rPr lang="en-US" dirty="0"/>
              <a:t>,</a:t>
            </a:r>
          </a:p>
          <a:p>
            <a:r>
              <a:rPr lang="en-US" dirty="0"/>
              <a:t>      foreign key(</a:t>
            </a:r>
            <a:r>
              <a:rPr lang="en-US" dirty="0" err="1"/>
              <a:t>profile_id</a:t>
            </a:r>
            <a:r>
              <a:rPr lang="en-US" dirty="0"/>
              <a:t>) references profile(</a:t>
            </a:r>
            <a:r>
              <a:rPr lang="en-US" dirty="0" err="1"/>
              <a:t>profile_id</a:t>
            </a:r>
            <a:r>
              <a:rPr lang="en-US" dirty="0"/>
              <a:t>)</a:t>
            </a:r>
          </a:p>
          <a:p>
            <a:r>
              <a:rPr lang="en-US" dirty="0"/>
              <a:t>      </a:t>
            </a:r>
            <a:r>
              <a:rPr lang="en-US" dirty="0" smtClean="0"/>
              <a:t>);</a:t>
            </a:r>
          </a:p>
          <a:p>
            <a:endParaRPr lang="en-US" dirty="0"/>
          </a:p>
          <a:p>
            <a:r>
              <a:rPr lang="en-IN" dirty="0"/>
              <a:t>create table </a:t>
            </a:r>
            <a:r>
              <a:rPr lang="en-IN" dirty="0" err="1"/>
              <a:t>partner_preference</a:t>
            </a:r>
            <a:r>
              <a:rPr lang="en-IN" dirty="0"/>
              <a:t>(</a:t>
            </a:r>
          </a:p>
          <a:p>
            <a:r>
              <a:rPr lang="en-IN" dirty="0"/>
              <a:t>        </a:t>
            </a:r>
            <a:r>
              <a:rPr lang="en-IN" dirty="0" err="1"/>
              <a:t>preference_id</a:t>
            </a:r>
            <a:r>
              <a:rPr lang="en-IN" dirty="0"/>
              <a:t> </a:t>
            </a:r>
            <a:r>
              <a:rPr lang="en-IN" dirty="0" err="1"/>
              <a:t>int</a:t>
            </a:r>
            <a:r>
              <a:rPr lang="en-IN" dirty="0"/>
              <a:t> primary key,</a:t>
            </a:r>
          </a:p>
          <a:p>
            <a:r>
              <a:rPr lang="en-IN" dirty="0"/>
              <a:t>        </a:t>
            </a:r>
            <a:r>
              <a:rPr lang="en-IN" dirty="0" err="1"/>
              <a:t>userid</a:t>
            </a:r>
            <a:r>
              <a:rPr lang="en-IN" dirty="0"/>
              <a:t> </a:t>
            </a:r>
            <a:r>
              <a:rPr lang="en-IN" dirty="0" err="1"/>
              <a:t>int</a:t>
            </a:r>
            <a:r>
              <a:rPr lang="en-IN" dirty="0"/>
              <a:t>,</a:t>
            </a:r>
          </a:p>
          <a:p>
            <a:r>
              <a:rPr lang="en-IN" dirty="0"/>
              <a:t>        minimum age </a:t>
            </a:r>
            <a:r>
              <a:rPr lang="en-IN" dirty="0" err="1"/>
              <a:t>int</a:t>
            </a:r>
            <a:r>
              <a:rPr lang="en-IN" dirty="0"/>
              <a:t>,</a:t>
            </a:r>
          </a:p>
          <a:p>
            <a:r>
              <a:rPr lang="en-IN" dirty="0"/>
              <a:t>        maximum age </a:t>
            </a:r>
            <a:r>
              <a:rPr lang="en-IN" dirty="0" err="1"/>
              <a:t>int</a:t>
            </a:r>
            <a:r>
              <a:rPr lang="en-IN" dirty="0"/>
              <a:t>,</a:t>
            </a:r>
          </a:p>
          <a:p>
            <a:r>
              <a:rPr lang="en-IN" dirty="0"/>
              <a:t>        gender </a:t>
            </a:r>
            <a:r>
              <a:rPr lang="en-IN" dirty="0" err="1"/>
              <a:t>varchar</a:t>
            </a:r>
            <a:r>
              <a:rPr lang="en-IN" dirty="0"/>
              <a:t>(20),</a:t>
            </a:r>
          </a:p>
          <a:p>
            <a:r>
              <a:rPr lang="en-IN" dirty="0"/>
              <a:t>        occupation </a:t>
            </a:r>
            <a:r>
              <a:rPr lang="en-IN" dirty="0" err="1"/>
              <a:t>varchar</a:t>
            </a:r>
            <a:r>
              <a:rPr lang="en-IN" dirty="0"/>
              <a:t>(100),</a:t>
            </a:r>
          </a:p>
          <a:p>
            <a:r>
              <a:rPr lang="en-IN" dirty="0"/>
              <a:t>        education </a:t>
            </a:r>
            <a:r>
              <a:rPr lang="en-IN" dirty="0" err="1"/>
              <a:t>varchar</a:t>
            </a:r>
            <a:r>
              <a:rPr lang="en-IN" dirty="0"/>
              <a:t>(100),</a:t>
            </a:r>
          </a:p>
          <a:p>
            <a:r>
              <a:rPr lang="en-IN" dirty="0"/>
              <a:t>        religion </a:t>
            </a:r>
            <a:r>
              <a:rPr lang="en-IN" dirty="0" err="1"/>
              <a:t>varchar</a:t>
            </a:r>
            <a:r>
              <a:rPr lang="en-IN" dirty="0"/>
              <a:t>(100),</a:t>
            </a:r>
          </a:p>
          <a:p>
            <a:r>
              <a:rPr lang="en-IN" dirty="0"/>
              <a:t>        city </a:t>
            </a:r>
            <a:r>
              <a:rPr lang="en-IN" dirty="0" err="1"/>
              <a:t>varchar</a:t>
            </a:r>
            <a:r>
              <a:rPr lang="en-IN" dirty="0"/>
              <a:t>(100),</a:t>
            </a:r>
          </a:p>
          <a:p>
            <a:r>
              <a:rPr lang="en-IN" dirty="0"/>
              <a:t>        state </a:t>
            </a:r>
            <a:r>
              <a:rPr lang="en-IN" dirty="0" err="1"/>
              <a:t>varchar</a:t>
            </a:r>
            <a:r>
              <a:rPr lang="en-IN" dirty="0"/>
              <a:t>(100),</a:t>
            </a:r>
          </a:p>
          <a:p>
            <a:r>
              <a:rPr lang="en-IN" dirty="0"/>
              <a:t>        foreign key(</a:t>
            </a:r>
            <a:r>
              <a:rPr lang="en-IN" dirty="0" err="1"/>
              <a:t>userid</a:t>
            </a:r>
            <a:r>
              <a:rPr lang="en-IN" dirty="0"/>
              <a:t>) references user(</a:t>
            </a:r>
            <a:r>
              <a:rPr lang="en-IN" dirty="0" err="1"/>
              <a:t>userid</a:t>
            </a:r>
            <a:r>
              <a:rPr lang="en-IN" dirty="0"/>
              <a:t>)</a:t>
            </a:r>
          </a:p>
          <a:p>
            <a:r>
              <a:rPr lang="en-IN" dirty="0"/>
              <a:t>        );</a:t>
            </a:r>
          </a:p>
        </p:txBody>
      </p:sp>
    </p:spTree>
    <p:extLst>
      <p:ext uri="{BB962C8B-B14F-4D97-AF65-F5344CB8AC3E}">
        <p14:creationId xmlns:p14="http://schemas.microsoft.com/office/powerpoint/2010/main" val="3232669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creation:</a:t>
            </a:r>
            <a:endParaRPr lang="en-IN" dirty="0"/>
          </a:p>
        </p:txBody>
      </p:sp>
      <p:sp>
        <p:nvSpPr>
          <p:cNvPr id="3" name="Content Placeholder 2"/>
          <p:cNvSpPr>
            <a:spLocks noGrp="1"/>
          </p:cNvSpPr>
          <p:nvPr>
            <p:ph idx="1"/>
          </p:nvPr>
        </p:nvSpPr>
        <p:spPr>
          <a:xfrm>
            <a:off x="77638" y="1190445"/>
            <a:ext cx="11964837" cy="5555412"/>
          </a:xfrm>
        </p:spPr>
        <p:txBody>
          <a:bodyPr/>
          <a:lstStyle/>
          <a:p>
            <a:r>
              <a:rPr lang="en-IN" dirty="0"/>
              <a:t>create table match(</a:t>
            </a:r>
          </a:p>
          <a:p>
            <a:r>
              <a:rPr lang="en-IN" dirty="0"/>
              <a:t>          </a:t>
            </a:r>
            <a:r>
              <a:rPr lang="en-IN" dirty="0" err="1"/>
              <a:t>match_id</a:t>
            </a:r>
            <a:r>
              <a:rPr lang="en-IN" dirty="0"/>
              <a:t> </a:t>
            </a:r>
            <a:r>
              <a:rPr lang="en-IN" dirty="0" err="1"/>
              <a:t>int</a:t>
            </a:r>
            <a:r>
              <a:rPr lang="en-IN" dirty="0"/>
              <a:t> primary key,</a:t>
            </a:r>
          </a:p>
          <a:p>
            <a:r>
              <a:rPr lang="en-IN" dirty="0"/>
              <a:t>          user_1_id </a:t>
            </a:r>
            <a:r>
              <a:rPr lang="en-IN" dirty="0" err="1"/>
              <a:t>int</a:t>
            </a:r>
            <a:r>
              <a:rPr lang="en-IN" dirty="0"/>
              <a:t>,</a:t>
            </a:r>
          </a:p>
          <a:p>
            <a:r>
              <a:rPr lang="en-IN" dirty="0"/>
              <a:t>          user_2_id </a:t>
            </a:r>
            <a:r>
              <a:rPr lang="en-IN" dirty="0" err="1"/>
              <a:t>int</a:t>
            </a:r>
            <a:r>
              <a:rPr lang="en-IN" dirty="0"/>
              <a:t>,</a:t>
            </a:r>
          </a:p>
          <a:p>
            <a:r>
              <a:rPr lang="en-IN" dirty="0"/>
              <a:t>          </a:t>
            </a:r>
            <a:r>
              <a:rPr lang="en-IN" dirty="0" err="1"/>
              <a:t>match_status</a:t>
            </a:r>
            <a:r>
              <a:rPr lang="en-IN" dirty="0"/>
              <a:t> </a:t>
            </a:r>
            <a:r>
              <a:rPr lang="en-IN" dirty="0" err="1"/>
              <a:t>varchar</a:t>
            </a:r>
            <a:r>
              <a:rPr lang="en-IN" dirty="0"/>
              <a:t>(100),</a:t>
            </a:r>
          </a:p>
          <a:p>
            <a:r>
              <a:rPr lang="en-IN" dirty="0"/>
              <a:t>          </a:t>
            </a:r>
            <a:r>
              <a:rPr lang="en-IN" dirty="0" err="1"/>
              <a:t>match_score</a:t>
            </a:r>
            <a:r>
              <a:rPr lang="en-IN" dirty="0"/>
              <a:t> </a:t>
            </a:r>
            <a:r>
              <a:rPr lang="en-IN" dirty="0" err="1"/>
              <a:t>int</a:t>
            </a:r>
            <a:r>
              <a:rPr lang="en-IN" dirty="0"/>
              <a:t>,</a:t>
            </a:r>
          </a:p>
          <a:p>
            <a:r>
              <a:rPr lang="en-IN" dirty="0"/>
              <a:t>          foreign key(user_1_id) references user(</a:t>
            </a:r>
            <a:r>
              <a:rPr lang="en-IN" dirty="0" err="1"/>
              <a:t>userid</a:t>
            </a:r>
            <a:r>
              <a:rPr lang="en-IN" dirty="0"/>
              <a:t>),</a:t>
            </a:r>
          </a:p>
          <a:p>
            <a:r>
              <a:rPr lang="en-IN" dirty="0"/>
              <a:t>          foreign key(user_2_id) references user(</a:t>
            </a:r>
            <a:r>
              <a:rPr lang="en-IN" dirty="0" err="1"/>
              <a:t>userid</a:t>
            </a:r>
            <a:r>
              <a:rPr lang="en-IN" dirty="0"/>
              <a:t>)</a:t>
            </a:r>
          </a:p>
          <a:p>
            <a:r>
              <a:rPr lang="en-IN" dirty="0"/>
              <a:t>         );</a:t>
            </a:r>
          </a:p>
        </p:txBody>
      </p:sp>
    </p:spTree>
    <p:extLst>
      <p:ext uri="{BB962C8B-B14F-4D97-AF65-F5344CB8AC3E}">
        <p14:creationId xmlns:p14="http://schemas.microsoft.com/office/powerpoint/2010/main" val="2225471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creation:</a:t>
            </a:r>
            <a:endParaRPr lang="en-IN" dirty="0"/>
          </a:p>
        </p:txBody>
      </p:sp>
      <p:sp>
        <p:nvSpPr>
          <p:cNvPr id="3" name="Content Placeholder 2"/>
          <p:cNvSpPr>
            <a:spLocks noGrp="1"/>
          </p:cNvSpPr>
          <p:nvPr>
            <p:ph idx="1"/>
          </p:nvPr>
        </p:nvSpPr>
        <p:spPr>
          <a:xfrm>
            <a:off x="77638" y="1293962"/>
            <a:ext cx="12033849" cy="5486400"/>
          </a:xfrm>
        </p:spPr>
        <p:txBody>
          <a:bodyPr/>
          <a:lstStyle/>
          <a:p>
            <a:r>
              <a:rPr lang="en-IN" dirty="0"/>
              <a:t>create table message(</a:t>
            </a:r>
          </a:p>
          <a:p>
            <a:r>
              <a:rPr lang="en-IN" dirty="0"/>
              <a:t>           </a:t>
            </a:r>
            <a:r>
              <a:rPr lang="en-IN" dirty="0" err="1"/>
              <a:t>message_id</a:t>
            </a:r>
            <a:r>
              <a:rPr lang="en-IN" dirty="0"/>
              <a:t> </a:t>
            </a:r>
            <a:r>
              <a:rPr lang="en-IN" dirty="0" err="1"/>
              <a:t>int</a:t>
            </a:r>
            <a:r>
              <a:rPr lang="en-IN" dirty="0"/>
              <a:t> primary key,</a:t>
            </a:r>
          </a:p>
          <a:p>
            <a:r>
              <a:rPr lang="en-IN" dirty="0"/>
              <a:t>           </a:t>
            </a:r>
            <a:r>
              <a:rPr lang="en-IN" dirty="0" err="1"/>
              <a:t>sender_id</a:t>
            </a:r>
            <a:r>
              <a:rPr lang="en-IN" dirty="0"/>
              <a:t> </a:t>
            </a:r>
            <a:r>
              <a:rPr lang="en-IN" dirty="0" err="1"/>
              <a:t>int</a:t>
            </a:r>
            <a:r>
              <a:rPr lang="en-IN" dirty="0"/>
              <a:t>,</a:t>
            </a:r>
          </a:p>
          <a:p>
            <a:r>
              <a:rPr lang="en-IN" dirty="0"/>
              <a:t>           </a:t>
            </a:r>
            <a:r>
              <a:rPr lang="en-IN" dirty="0" err="1"/>
              <a:t>receiver_id</a:t>
            </a:r>
            <a:r>
              <a:rPr lang="en-IN" dirty="0"/>
              <a:t> </a:t>
            </a:r>
            <a:r>
              <a:rPr lang="en-IN" dirty="0" err="1"/>
              <a:t>int</a:t>
            </a:r>
            <a:r>
              <a:rPr lang="en-IN" dirty="0"/>
              <a:t>,</a:t>
            </a:r>
          </a:p>
          <a:p>
            <a:r>
              <a:rPr lang="en-IN" dirty="0"/>
              <a:t>           </a:t>
            </a:r>
            <a:r>
              <a:rPr lang="en-IN" dirty="0" err="1"/>
              <a:t>message_body</a:t>
            </a:r>
            <a:r>
              <a:rPr lang="en-IN" dirty="0"/>
              <a:t> </a:t>
            </a:r>
            <a:r>
              <a:rPr lang="en-IN" dirty="0" err="1"/>
              <a:t>varchar</a:t>
            </a:r>
            <a:r>
              <a:rPr lang="en-IN" dirty="0"/>
              <a:t>(500),</a:t>
            </a:r>
          </a:p>
          <a:p>
            <a:r>
              <a:rPr lang="en-IN" dirty="0"/>
              <a:t>           </a:t>
            </a:r>
            <a:r>
              <a:rPr lang="en-IN" dirty="0" err="1"/>
              <a:t>massage_sent_date_and_time</a:t>
            </a:r>
            <a:r>
              <a:rPr lang="en-IN" dirty="0"/>
              <a:t> </a:t>
            </a:r>
            <a:r>
              <a:rPr lang="en-IN" dirty="0" err="1"/>
              <a:t>datetime</a:t>
            </a:r>
            <a:r>
              <a:rPr lang="en-IN" dirty="0"/>
              <a:t>,</a:t>
            </a:r>
          </a:p>
          <a:p>
            <a:r>
              <a:rPr lang="en-IN" dirty="0"/>
              <a:t>           foreign key(</a:t>
            </a:r>
            <a:r>
              <a:rPr lang="en-IN" dirty="0" err="1"/>
              <a:t>sender_id</a:t>
            </a:r>
            <a:r>
              <a:rPr lang="en-IN" dirty="0"/>
              <a:t>) references user(</a:t>
            </a:r>
            <a:r>
              <a:rPr lang="en-IN" dirty="0" err="1"/>
              <a:t>userid</a:t>
            </a:r>
            <a:r>
              <a:rPr lang="en-IN" dirty="0"/>
              <a:t>),</a:t>
            </a:r>
          </a:p>
          <a:p>
            <a:r>
              <a:rPr lang="en-IN" dirty="0"/>
              <a:t>           foreign key(</a:t>
            </a:r>
            <a:r>
              <a:rPr lang="en-IN" dirty="0" err="1"/>
              <a:t>receiver_id</a:t>
            </a:r>
            <a:r>
              <a:rPr lang="en-IN" dirty="0"/>
              <a:t>) references user(</a:t>
            </a:r>
            <a:r>
              <a:rPr lang="en-IN" dirty="0" err="1"/>
              <a:t>userid</a:t>
            </a:r>
            <a:r>
              <a:rPr lang="en-IN" dirty="0"/>
              <a:t>)</a:t>
            </a:r>
          </a:p>
          <a:p>
            <a:r>
              <a:rPr lang="en-IN" dirty="0"/>
              <a:t>           );</a:t>
            </a:r>
          </a:p>
          <a:p>
            <a:r>
              <a:rPr lang="en-IN" dirty="0"/>
              <a:t> </a:t>
            </a:r>
          </a:p>
        </p:txBody>
      </p:sp>
    </p:spTree>
    <p:extLst>
      <p:ext uri="{BB962C8B-B14F-4D97-AF65-F5344CB8AC3E}">
        <p14:creationId xmlns:p14="http://schemas.microsoft.com/office/powerpoint/2010/main" val="138220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Value insertion:</a:t>
            </a:r>
            <a:endParaRPr lang="en-IN" dirty="0"/>
          </a:p>
        </p:txBody>
      </p:sp>
      <p:sp>
        <p:nvSpPr>
          <p:cNvPr id="3" name="Content Placeholder 2"/>
          <p:cNvSpPr>
            <a:spLocks noGrp="1"/>
          </p:cNvSpPr>
          <p:nvPr>
            <p:ph idx="1"/>
          </p:nvPr>
        </p:nvSpPr>
        <p:spPr>
          <a:xfrm>
            <a:off x="60385" y="1268083"/>
            <a:ext cx="12051101" cy="5426015"/>
          </a:xfrm>
        </p:spPr>
        <p:txBody>
          <a:bodyPr/>
          <a:lstStyle/>
          <a:p>
            <a:r>
              <a:rPr lang="en-IN" dirty="0" smtClean="0"/>
              <a:t>           insert </a:t>
            </a:r>
            <a:r>
              <a:rPr lang="en-IN" dirty="0"/>
              <a:t>into user values(1,'mikey123','mikey123@gmail.com','mikey123@$98#');</a:t>
            </a:r>
          </a:p>
          <a:p>
            <a:r>
              <a:rPr lang="en-IN" dirty="0"/>
              <a:t>           insert into user values(2,'takimichi456','takimichi456@gmail.com','takimichi456@$98#');</a:t>
            </a:r>
          </a:p>
          <a:p>
            <a:r>
              <a:rPr lang="en-IN" dirty="0"/>
              <a:t>           insert into user values(3,'hina789','hina789@gmail.com','hina789@$98#');</a:t>
            </a:r>
          </a:p>
          <a:p>
            <a:r>
              <a:rPr lang="en-IN" dirty="0"/>
              <a:t>           insert into user values(4,'naoto654','naoto654@gmail.com','naoto654@$98#');</a:t>
            </a:r>
          </a:p>
          <a:p>
            <a:r>
              <a:rPr lang="en-IN" dirty="0"/>
              <a:t> </a:t>
            </a:r>
            <a:r>
              <a:rPr lang="en-IN" dirty="0" smtClean="0"/>
              <a:t> </a:t>
            </a:r>
            <a:endParaRPr lang="en-IN" dirty="0"/>
          </a:p>
        </p:txBody>
      </p:sp>
      <p:pic>
        <p:nvPicPr>
          <p:cNvPr id="4" name="Picture 3"/>
          <p:cNvPicPr>
            <a:picLocks noChangeAspect="1"/>
          </p:cNvPicPr>
          <p:nvPr/>
        </p:nvPicPr>
        <p:blipFill>
          <a:blip r:embed="rId2"/>
          <a:stretch>
            <a:fillRect/>
          </a:stretch>
        </p:blipFill>
        <p:spPr>
          <a:xfrm>
            <a:off x="1168474" y="3264380"/>
            <a:ext cx="6742940" cy="2515318"/>
          </a:xfrm>
          <a:prstGeom prst="rect">
            <a:avLst/>
          </a:prstGeom>
        </p:spPr>
      </p:pic>
      <p:pic>
        <p:nvPicPr>
          <p:cNvPr id="5" name="Picture 4"/>
          <p:cNvPicPr>
            <a:picLocks noChangeAspect="1"/>
          </p:cNvPicPr>
          <p:nvPr/>
        </p:nvPicPr>
        <p:blipFill>
          <a:blip r:embed="rId3"/>
          <a:stretch>
            <a:fillRect/>
          </a:stretch>
        </p:blipFill>
        <p:spPr>
          <a:xfrm>
            <a:off x="7911414" y="3264380"/>
            <a:ext cx="2839876" cy="2515318"/>
          </a:xfrm>
          <a:prstGeom prst="rect">
            <a:avLst/>
          </a:prstGeom>
        </p:spPr>
      </p:pic>
    </p:spTree>
    <p:extLst>
      <p:ext uri="{BB962C8B-B14F-4D97-AF65-F5344CB8AC3E}">
        <p14:creationId xmlns:p14="http://schemas.microsoft.com/office/powerpoint/2010/main" val="74019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Value insertion:</a:t>
            </a:r>
            <a:endParaRPr lang="en-IN" dirty="0"/>
          </a:p>
        </p:txBody>
      </p:sp>
      <p:sp>
        <p:nvSpPr>
          <p:cNvPr id="3" name="Content Placeholder 2"/>
          <p:cNvSpPr>
            <a:spLocks noGrp="1"/>
          </p:cNvSpPr>
          <p:nvPr>
            <p:ph idx="1"/>
          </p:nvPr>
        </p:nvSpPr>
        <p:spPr>
          <a:xfrm>
            <a:off x="120770" y="1302589"/>
            <a:ext cx="11982090" cy="5417387"/>
          </a:xfrm>
        </p:spPr>
        <p:txBody>
          <a:bodyPr/>
          <a:lstStyle/>
          <a:p>
            <a:r>
              <a:rPr lang="en-IN" dirty="0"/>
              <a:t>insert into profile values(11,1,'mikey','kumar','kun','mikey.jpg','M.tech','software engineer','male','</a:t>
            </a:r>
            <a:r>
              <a:rPr lang="en-IN" dirty="0" err="1"/>
              <a:t>hinduism</a:t>
            </a:r>
            <a:r>
              <a:rPr lang="en-IN" dirty="0"/>
              <a:t>','app </a:t>
            </a:r>
            <a:r>
              <a:rPr lang="en-IN" dirty="0" err="1"/>
              <a:t>development','reading</a:t>
            </a:r>
            <a:r>
              <a:rPr lang="en-IN" dirty="0"/>
              <a:t> books and gardening','2002-09-15','maharashtra','mumbai','bandra road','mb101-bandra',506001);</a:t>
            </a:r>
          </a:p>
          <a:p>
            <a:r>
              <a:rPr lang="en-IN" dirty="0"/>
              <a:t>         insert into profile values(12,2,'takimichi','kumar','mandal','takimichi.jpg','B.com','product manager','male','</a:t>
            </a:r>
            <a:r>
              <a:rPr lang="en-IN" dirty="0" err="1"/>
              <a:t>hinduism</a:t>
            </a:r>
            <a:r>
              <a:rPr lang="en-IN" dirty="0"/>
              <a:t>','digital </a:t>
            </a:r>
            <a:r>
              <a:rPr lang="en-IN" dirty="0" err="1"/>
              <a:t>marketing','exercise</a:t>
            </a:r>
            <a:r>
              <a:rPr lang="en-IN" dirty="0"/>
              <a:t> and workout','2000-06-24','telangana','hyderabad','jublee hills','th102-jublee',506002);</a:t>
            </a:r>
          </a:p>
          <a:p>
            <a:r>
              <a:rPr lang="en-IN" dirty="0"/>
              <a:t>         insert into profile values(13,3,'hina','kumari','yadav','hina.png','MBBS','neuro-sergeon','female','hinduism','neuro-transplant','exercise and sleeping','2000-04-16','tamilnadu','chennai','coimbatore','tc103-coimbatore','506003');</a:t>
            </a:r>
          </a:p>
          <a:p>
            <a:r>
              <a:rPr lang="en-IN" dirty="0"/>
              <a:t>         insert into profile values(14,4,'naoto','kumari','sah','naoto.jpg','B.tech in </a:t>
            </a:r>
            <a:r>
              <a:rPr lang="en-IN" dirty="0" err="1"/>
              <a:t>CSE','software</a:t>
            </a:r>
            <a:r>
              <a:rPr lang="en-IN" dirty="0"/>
              <a:t> developer','female','</a:t>
            </a:r>
            <a:r>
              <a:rPr lang="en-IN" dirty="0" err="1"/>
              <a:t>hinduism</a:t>
            </a:r>
            <a:r>
              <a:rPr lang="en-IN" dirty="0"/>
              <a:t>','AI and machine </a:t>
            </a:r>
            <a:r>
              <a:rPr lang="en-IN" dirty="0" err="1"/>
              <a:t>learning','exercise</a:t>
            </a:r>
            <a:r>
              <a:rPr lang="en-IN" dirty="0"/>
              <a:t> and cycling','2000-03-16','karnataka','banglore','mysore','kb104-mysore',506004);</a:t>
            </a:r>
          </a:p>
        </p:txBody>
      </p:sp>
    </p:spTree>
    <p:extLst>
      <p:ext uri="{BB962C8B-B14F-4D97-AF65-F5344CB8AC3E}">
        <p14:creationId xmlns:p14="http://schemas.microsoft.com/office/powerpoint/2010/main" val="2300704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Value insertion:</a:t>
            </a:r>
            <a:endParaRPr lang="en-IN" dirty="0"/>
          </a:p>
        </p:txBody>
      </p:sp>
      <p:pic>
        <p:nvPicPr>
          <p:cNvPr id="4" name="Content Placeholder 3"/>
          <p:cNvPicPr>
            <a:picLocks noGrp="1" noChangeAspect="1"/>
          </p:cNvPicPr>
          <p:nvPr>
            <p:ph idx="1"/>
          </p:nvPr>
        </p:nvPicPr>
        <p:blipFill>
          <a:blip r:embed="rId2"/>
          <a:stretch>
            <a:fillRect/>
          </a:stretch>
        </p:blipFill>
        <p:spPr>
          <a:xfrm>
            <a:off x="408960" y="1291249"/>
            <a:ext cx="2692241" cy="2346491"/>
          </a:xfrm>
          <a:prstGeom prst="rect">
            <a:avLst/>
          </a:prstGeom>
        </p:spPr>
      </p:pic>
      <p:pic>
        <p:nvPicPr>
          <p:cNvPr id="5" name="Picture 4"/>
          <p:cNvPicPr>
            <a:picLocks noChangeAspect="1"/>
          </p:cNvPicPr>
          <p:nvPr/>
        </p:nvPicPr>
        <p:blipFill>
          <a:blip r:embed="rId3"/>
          <a:stretch>
            <a:fillRect/>
          </a:stretch>
        </p:blipFill>
        <p:spPr>
          <a:xfrm>
            <a:off x="3101201" y="1291249"/>
            <a:ext cx="3131053" cy="2330895"/>
          </a:xfrm>
          <a:prstGeom prst="rect">
            <a:avLst/>
          </a:prstGeom>
        </p:spPr>
      </p:pic>
      <p:pic>
        <p:nvPicPr>
          <p:cNvPr id="6" name="Picture 5"/>
          <p:cNvPicPr>
            <a:picLocks noChangeAspect="1"/>
          </p:cNvPicPr>
          <p:nvPr/>
        </p:nvPicPr>
        <p:blipFill>
          <a:blip r:embed="rId4"/>
          <a:stretch>
            <a:fillRect/>
          </a:stretch>
        </p:blipFill>
        <p:spPr>
          <a:xfrm>
            <a:off x="6232254" y="1291249"/>
            <a:ext cx="2991113" cy="2384667"/>
          </a:xfrm>
          <a:prstGeom prst="rect">
            <a:avLst/>
          </a:prstGeom>
        </p:spPr>
      </p:pic>
      <p:pic>
        <p:nvPicPr>
          <p:cNvPr id="7" name="Picture 6"/>
          <p:cNvPicPr>
            <a:picLocks noChangeAspect="1"/>
          </p:cNvPicPr>
          <p:nvPr/>
        </p:nvPicPr>
        <p:blipFill>
          <a:blip r:embed="rId5"/>
          <a:stretch>
            <a:fillRect/>
          </a:stretch>
        </p:blipFill>
        <p:spPr>
          <a:xfrm>
            <a:off x="8935607" y="1291248"/>
            <a:ext cx="3284057" cy="2384667"/>
          </a:xfrm>
          <a:prstGeom prst="rect">
            <a:avLst/>
          </a:prstGeom>
        </p:spPr>
      </p:pic>
      <p:pic>
        <p:nvPicPr>
          <p:cNvPr id="8" name="Picture 7"/>
          <p:cNvPicPr>
            <a:picLocks noChangeAspect="1"/>
          </p:cNvPicPr>
          <p:nvPr/>
        </p:nvPicPr>
        <p:blipFill>
          <a:blip r:embed="rId6"/>
          <a:stretch>
            <a:fillRect/>
          </a:stretch>
        </p:blipFill>
        <p:spPr>
          <a:xfrm>
            <a:off x="408960" y="3622144"/>
            <a:ext cx="2244126" cy="3106732"/>
          </a:xfrm>
          <a:prstGeom prst="rect">
            <a:avLst/>
          </a:prstGeom>
        </p:spPr>
      </p:pic>
    </p:spTree>
    <p:extLst>
      <p:ext uri="{BB962C8B-B14F-4D97-AF65-F5344CB8AC3E}">
        <p14:creationId xmlns:p14="http://schemas.microsoft.com/office/powerpoint/2010/main" val="1561193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Value insertion:</a:t>
            </a:r>
            <a:endParaRPr lang="en-IN" dirty="0"/>
          </a:p>
        </p:txBody>
      </p:sp>
      <p:sp>
        <p:nvSpPr>
          <p:cNvPr id="3" name="Content Placeholder 2"/>
          <p:cNvSpPr>
            <a:spLocks noGrp="1"/>
          </p:cNvSpPr>
          <p:nvPr>
            <p:ph idx="1"/>
          </p:nvPr>
        </p:nvSpPr>
        <p:spPr>
          <a:xfrm>
            <a:off x="60385" y="1138688"/>
            <a:ext cx="12051101" cy="5598542"/>
          </a:xfrm>
        </p:spPr>
        <p:txBody>
          <a:bodyPr/>
          <a:lstStyle/>
          <a:p>
            <a:r>
              <a:rPr lang="en-US" dirty="0"/>
              <a:t>insert into </a:t>
            </a:r>
            <a:r>
              <a:rPr lang="en-US" dirty="0" err="1"/>
              <a:t>contact_number</a:t>
            </a:r>
            <a:r>
              <a:rPr lang="en-US" dirty="0"/>
              <a:t> values(11,9812056472);</a:t>
            </a:r>
          </a:p>
          <a:p>
            <a:r>
              <a:rPr lang="en-US" dirty="0"/>
              <a:t>     insert into </a:t>
            </a:r>
            <a:r>
              <a:rPr lang="en-US" dirty="0" err="1"/>
              <a:t>contact_number</a:t>
            </a:r>
            <a:r>
              <a:rPr lang="en-US" dirty="0"/>
              <a:t> values(11,1234567890);</a:t>
            </a:r>
          </a:p>
          <a:p>
            <a:r>
              <a:rPr lang="en-US" dirty="0"/>
              <a:t>     insert into </a:t>
            </a:r>
            <a:r>
              <a:rPr lang="en-US" dirty="0" err="1"/>
              <a:t>contact_number</a:t>
            </a:r>
            <a:r>
              <a:rPr lang="en-US" dirty="0"/>
              <a:t> values(12,5648917498);</a:t>
            </a:r>
          </a:p>
          <a:p>
            <a:r>
              <a:rPr lang="en-US" dirty="0"/>
              <a:t>     insert into </a:t>
            </a:r>
            <a:r>
              <a:rPr lang="en-US" dirty="0" err="1"/>
              <a:t>contact_number</a:t>
            </a:r>
            <a:r>
              <a:rPr lang="en-US" dirty="0"/>
              <a:t> values(13,4598721684</a:t>
            </a:r>
            <a:r>
              <a:rPr lang="en-US" dirty="0" smtClean="0"/>
              <a:t>);</a:t>
            </a:r>
          </a:p>
          <a:p>
            <a:endParaRPr lang="en-IN" dirty="0"/>
          </a:p>
        </p:txBody>
      </p:sp>
      <p:pic>
        <p:nvPicPr>
          <p:cNvPr id="4" name="Picture 3"/>
          <p:cNvPicPr>
            <a:picLocks noChangeAspect="1"/>
          </p:cNvPicPr>
          <p:nvPr/>
        </p:nvPicPr>
        <p:blipFill>
          <a:blip r:embed="rId2"/>
          <a:stretch>
            <a:fillRect/>
          </a:stretch>
        </p:blipFill>
        <p:spPr>
          <a:xfrm>
            <a:off x="553890" y="3132817"/>
            <a:ext cx="6864827" cy="2590299"/>
          </a:xfrm>
          <a:prstGeom prst="rect">
            <a:avLst/>
          </a:prstGeom>
        </p:spPr>
      </p:pic>
    </p:spTree>
    <p:extLst>
      <p:ext uri="{BB962C8B-B14F-4D97-AF65-F5344CB8AC3E}">
        <p14:creationId xmlns:p14="http://schemas.microsoft.com/office/powerpoint/2010/main" val="4195867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Value insertion:</a:t>
            </a:r>
            <a:endParaRPr lang="en-IN" dirty="0"/>
          </a:p>
        </p:txBody>
      </p:sp>
      <p:sp>
        <p:nvSpPr>
          <p:cNvPr id="3" name="Content Placeholder 2"/>
          <p:cNvSpPr>
            <a:spLocks noGrp="1"/>
          </p:cNvSpPr>
          <p:nvPr>
            <p:ph idx="1"/>
          </p:nvPr>
        </p:nvSpPr>
        <p:spPr>
          <a:xfrm>
            <a:off x="69011" y="1147314"/>
            <a:ext cx="11964837" cy="5589916"/>
          </a:xfrm>
        </p:spPr>
        <p:txBody>
          <a:bodyPr/>
          <a:lstStyle/>
          <a:p>
            <a:r>
              <a:rPr lang="en-IN" dirty="0"/>
              <a:t>insert into </a:t>
            </a:r>
            <a:r>
              <a:rPr lang="en-IN" dirty="0" err="1"/>
              <a:t>partner_preference</a:t>
            </a:r>
            <a:r>
              <a:rPr lang="en-IN" dirty="0"/>
              <a:t> values(21,1,20,25,'female','neuro-sergeon','MBBS','hinduism','chennai','tamilnadu');</a:t>
            </a:r>
          </a:p>
          <a:p>
            <a:r>
              <a:rPr lang="en-IN" dirty="0"/>
              <a:t>     insert into </a:t>
            </a:r>
            <a:r>
              <a:rPr lang="en-IN" dirty="0" err="1"/>
              <a:t>partner_preference</a:t>
            </a:r>
            <a:r>
              <a:rPr lang="en-IN" dirty="0"/>
              <a:t> values(22,2,21,29,'female','software developer','</a:t>
            </a:r>
            <a:r>
              <a:rPr lang="en-IN" dirty="0" err="1"/>
              <a:t>B.tech</a:t>
            </a:r>
            <a:r>
              <a:rPr lang="en-IN" dirty="0"/>
              <a:t> in CSE','</a:t>
            </a:r>
            <a:r>
              <a:rPr lang="en-IN" dirty="0" err="1"/>
              <a:t>hinduism</a:t>
            </a:r>
            <a:r>
              <a:rPr lang="en-IN" dirty="0"/>
              <a:t>','</a:t>
            </a:r>
            <a:r>
              <a:rPr lang="en-IN" dirty="0" err="1"/>
              <a:t>banglore</a:t>
            </a:r>
            <a:r>
              <a:rPr lang="en-IN" dirty="0"/>
              <a:t>','</a:t>
            </a:r>
            <a:r>
              <a:rPr lang="en-IN" dirty="0" err="1"/>
              <a:t>karnataka</a:t>
            </a:r>
            <a:r>
              <a:rPr lang="en-IN" dirty="0"/>
              <a:t>');</a:t>
            </a:r>
          </a:p>
          <a:p>
            <a:r>
              <a:rPr lang="en-IN" dirty="0"/>
              <a:t>     insert into </a:t>
            </a:r>
            <a:r>
              <a:rPr lang="en-IN" dirty="0" err="1"/>
              <a:t>partner_preference</a:t>
            </a:r>
            <a:r>
              <a:rPr lang="en-IN" dirty="0"/>
              <a:t> values(23,3,22,28,'male','software engineer','M.tech','</a:t>
            </a:r>
            <a:r>
              <a:rPr lang="en-IN" dirty="0" err="1"/>
              <a:t>hinduism</a:t>
            </a:r>
            <a:r>
              <a:rPr lang="en-IN" dirty="0"/>
              <a:t>','</a:t>
            </a:r>
            <a:r>
              <a:rPr lang="en-IN" dirty="0" err="1"/>
              <a:t>mumbai</a:t>
            </a:r>
            <a:r>
              <a:rPr lang="en-IN" dirty="0"/>
              <a:t>','</a:t>
            </a:r>
            <a:r>
              <a:rPr lang="en-IN" dirty="0" err="1"/>
              <a:t>maharashtra</a:t>
            </a:r>
            <a:r>
              <a:rPr lang="en-IN" dirty="0"/>
              <a:t>');</a:t>
            </a:r>
          </a:p>
          <a:p>
            <a:r>
              <a:rPr lang="en-IN" dirty="0"/>
              <a:t>     insert into </a:t>
            </a:r>
            <a:r>
              <a:rPr lang="en-IN" dirty="0" err="1"/>
              <a:t>partner_preference</a:t>
            </a:r>
            <a:r>
              <a:rPr lang="en-IN" dirty="0"/>
              <a:t> values(24,4,19,24,'male','product manager','B.com','</a:t>
            </a:r>
            <a:r>
              <a:rPr lang="en-IN" dirty="0" err="1"/>
              <a:t>hinduism</a:t>
            </a:r>
            <a:r>
              <a:rPr lang="en-IN" dirty="0"/>
              <a:t>','</a:t>
            </a:r>
            <a:r>
              <a:rPr lang="en-IN" dirty="0" err="1"/>
              <a:t>hyderabad</a:t>
            </a:r>
            <a:r>
              <a:rPr lang="en-IN" dirty="0"/>
              <a:t>','</a:t>
            </a:r>
            <a:r>
              <a:rPr lang="en-IN" dirty="0" err="1"/>
              <a:t>telangana</a:t>
            </a:r>
            <a:r>
              <a:rPr lang="en-IN" dirty="0"/>
              <a:t>');</a:t>
            </a:r>
          </a:p>
          <a:p>
            <a:r>
              <a:rPr lang="en-IN" dirty="0"/>
              <a:t> </a:t>
            </a:r>
          </a:p>
        </p:txBody>
      </p:sp>
    </p:spTree>
    <p:extLst>
      <p:ext uri="{BB962C8B-B14F-4D97-AF65-F5344CB8AC3E}">
        <p14:creationId xmlns:p14="http://schemas.microsoft.com/office/powerpoint/2010/main" val="60260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a:xfrm>
            <a:off x="284672" y="1466491"/>
            <a:ext cx="11550770" cy="4781908"/>
          </a:xfrm>
        </p:spPr>
        <p:txBody>
          <a:bodyPr>
            <a:normAutofit/>
          </a:bodyPr>
          <a:lstStyle/>
          <a:p>
            <a:r>
              <a:rPr lang="en-US" dirty="0"/>
              <a:t>The Matrimonial site or marriage website is </a:t>
            </a:r>
            <a:r>
              <a:rPr lang="en-US" b="1" dirty="0"/>
              <a:t>online platform that works as marriage broker</a:t>
            </a:r>
            <a:r>
              <a:rPr lang="en-US" dirty="0"/>
              <a:t>. The matrimonial website is an online platform that help people to </a:t>
            </a:r>
            <a:r>
              <a:rPr lang="en-US" b="1" dirty="0"/>
              <a:t>find life partner by their choice</a:t>
            </a:r>
            <a:r>
              <a:rPr lang="en-US" dirty="0"/>
              <a:t>. This website provide feature for both grooms and brides to find their matching life partner.</a:t>
            </a:r>
            <a:br>
              <a:rPr lang="en-US" dirty="0"/>
            </a:br>
            <a:endParaRPr lang="en-US" dirty="0"/>
          </a:p>
          <a:p>
            <a:r>
              <a:rPr lang="en-US" b="1" dirty="0"/>
              <a:t>It has the features like:</a:t>
            </a:r>
            <a:endParaRPr lang="en-US" dirty="0"/>
          </a:p>
          <a:p>
            <a:r>
              <a:rPr lang="en-US" dirty="0"/>
              <a:t>1.Messaging to</a:t>
            </a:r>
            <a:r>
              <a:rPr lang="en-US" b="1" dirty="0"/>
              <a:t> matched</a:t>
            </a:r>
            <a:r>
              <a:rPr lang="en-US" dirty="0"/>
              <a:t> preferences.</a:t>
            </a:r>
          </a:p>
          <a:p>
            <a:r>
              <a:rPr lang="en-US" dirty="0"/>
              <a:t>2.sending </a:t>
            </a:r>
            <a:r>
              <a:rPr lang="en-US" b="1" dirty="0"/>
              <a:t>invitation</a:t>
            </a:r>
            <a:r>
              <a:rPr lang="en-US" dirty="0"/>
              <a:t> to other users.</a:t>
            </a:r>
          </a:p>
          <a:p>
            <a:r>
              <a:rPr lang="en-US" dirty="0"/>
              <a:t>3.View other’s profile</a:t>
            </a:r>
          </a:p>
          <a:p>
            <a:r>
              <a:rPr lang="en-US" b="1" dirty="0"/>
              <a:t>user of the system:</a:t>
            </a:r>
            <a:endParaRPr lang="en-US" dirty="0"/>
          </a:p>
          <a:p>
            <a:r>
              <a:rPr lang="en-US" dirty="0"/>
              <a:t>1.Admin </a:t>
            </a:r>
          </a:p>
          <a:p>
            <a:r>
              <a:rPr lang="en-US" dirty="0"/>
              <a:t>2.Member</a:t>
            </a:r>
          </a:p>
          <a:p>
            <a:endParaRPr lang="en-US" dirty="0"/>
          </a:p>
        </p:txBody>
      </p:sp>
    </p:spTree>
    <p:extLst>
      <p:ext uri="{BB962C8B-B14F-4D97-AF65-F5344CB8AC3E}">
        <p14:creationId xmlns:p14="http://schemas.microsoft.com/office/powerpoint/2010/main" val="3761026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Value insertion:</a:t>
            </a:r>
            <a:endParaRPr lang="en-IN" dirty="0"/>
          </a:p>
        </p:txBody>
      </p:sp>
      <p:pic>
        <p:nvPicPr>
          <p:cNvPr id="5" name="Content Placeholder 4"/>
          <p:cNvPicPr>
            <a:picLocks noGrp="1" noChangeAspect="1"/>
          </p:cNvPicPr>
          <p:nvPr>
            <p:ph idx="1"/>
          </p:nvPr>
        </p:nvPicPr>
        <p:blipFill>
          <a:blip r:embed="rId2"/>
          <a:stretch>
            <a:fillRect/>
          </a:stretch>
        </p:blipFill>
        <p:spPr>
          <a:xfrm>
            <a:off x="4657017" y="1408708"/>
            <a:ext cx="4108610" cy="2468045"/>
          </a:xfrm>
          <a:prstGeom prst="rect">
            <a:avLst/>
          </a:prstGeom>
        </p:spPr>
      </p:pic>
      <p:pic>
        <p:nvPicPr>
          <p:cNvPr id="4" name="Picture 3"/>
          <p:cNvPicPr>
            <a:picLocks noChangeAspect="1"/>
          </p:cNvPicPr>
          <p:nvPr/>
        </p:nvPicPr>
        <p:blipFill>
          <a:blip r:embed="rId3"/>
          <a:stretch>
            <a:fillRect/>
          </a:stretch>
        </p:blipFill>
        <p:spPr>
          <a:xfrm>
            <a:off x="237034" y="1427238"/>
            <a:ext cx="4419983" cy="2430991"/>
          </a:xfrm>
          <a:prstGeom prst="rect">
            <a:avLst/>
          </a:prstGeom>
        </p:spPr>
      </p:pic>
      <p:pic>
        <p:nvPicPr>
          <p:cNvPr id="6" name="Picture 5"/>
          <p:cNvPicPr>
            <a:picLocks noChangeAspect="1"/>
          </p:cNvPicPr>
          <p:nvPr/>
        </p:nvPicPr>
        <p:blipFill>
          <a:blip r:embed="rId4"/>
          <a:stretch>
            <a:fillRect/>
          </a:stretch>
        </p:blipFill>
        <p:spPr>
          <a:xfrm>
            <a:off x="8765627" y="1389131"/>
            <a:ext cx="2667231" cy="2507197"/>
          </a:xfrm>
          <a:prstGeom prst="rect">
            <a:avLst/>
          </a:prstGeom>
        </p:spPr>
      </p:pic>
    </p:spTree>
    <p:extLst>
      <p:ext uri="{BB962C8B-B14F-4D97-AF65-F5344CB8AC3E}">
        <p14:creationId xmlns:p14="http://schemas.microsoft.com/office/powerpoint/2010/main" val="670249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Value insertion:</a:t>
            </a:r>
            <a:endParaRPr lang="en-IN" dirty="0"/>
          </a:p>
        </p:txBody>
      </p:sp>
      <p:sp>
        <p:nvSpPr>
          <p:cNvPr id="3" name="Content Placeholder 2"/>
          <p:cNvSpPr>
            <a:spLocks noGrp="1"/>
          </p:cNvSpPr>
          <p:nvPr>
            <p:ph idx="1"/>
          </p:nvPr>
        </p:nvSpPr>
        <p:spPr>
          <a:xfrm>
            <a:off x="69011" y="1216326"/>
            <a:ext cx="12007969" cy="5512278"/>
          </a:xfrm>
        </p:spPr>
        <p:txBody>
          <a:bodyPr/>
          <a:lstStyle/>
          <a:p>
            <a:r>
              <a:rPr lang="en-US" dirty="0"/>
              <a:t>insert into match values(31,1,3,'completed',85);</a:t>
            </a:r>
          </a:p>
          <a:p>
            <a:r>
              <a:rPr lang="en-US" dirty="0"/>
              <a:t>     insert into match values(32,2,4,'completed',95);</a:t>
            </a:r>
          </a:p>
          <a:p>
            <a:r>
              <a:rPr lang="en-US" dirty="0"/>
              <a:t>     insert into match values(33,3,1,'completed',86);</a:t>
            </a:r>
          </a:p>
          <a:p>
            <a:r>
              <a:rPr lang="en-US" dirty="0"/>
              <a:t>     insert into match values(34,4,2,'completed',92</a:t>
            </a:r>
            <a:r>
              <a:rPr lang="en-US" dirty="0" smtClean="0"/>
              <a:t>);</a:t>
            </a:r>
          </a:p>
          <a:p>
            <a:endParaRPr lang="en-US" dirty="0"/>
          </a:p>
          <a:p>
            <a:endParaRPr lang="en-IN" dirty="0"/>
          </a:p>
        </p:txBody>
      </p:sp>
      <p:pic>
        <p:nvPicPr>
          <p:cNvPr id="4" name="Picture 3"/>
          <p:cNvPicPr>
            <a:picLocks noChangeAspect="1"/>
          </p:cNvPicPr>
          <p:nvPr/>
        </p:nvPicPr>
        <p:blipFill>
          <a:blip r:embed="rId2"/>
          <a:stretch>
            <a:fillRect/>
          </a:stretch>
        </p:blipFill>
        <p:spPr>
          <a:xfrm>
            <a:off x="646110" y="3080421"/>
            <a:ext cx="7185739" cy="2561254"/>
          </a:xfrm>
          <a:prstGeom prst="rect">
            <a:avLst/>
          </a:prstGeom>
        </p:spPr>
      </p:pic>
      <p:pic>
        <p:nvPicPr>
          <p:cNvPr id="5" name="Picture 4"/>
          <p:cNvPicPr>
            <a:picLocks noChangeAspect="1"/>
          </p:cNvPicPr>
          <p:nvPr/>
        </p:nvPicPr>
        <p:blipFill>
          <a:blip r:embed="rId3"/>
          <a:stretch>
            <a:fillRect/>
          </a:stretch>
        </p:blipFill>
        <p:spPr>
          <a:xfrm>
            <a:off x="7831849" y="3080421"/>
            <a:ext cx="2232598" cy="2561254"/>
          </a:xfrm>
          <a:prstGeom prst="rect">
            <a:avLst/>
          </a:prstGeom>
        </p:spPr>
      </p:pic>
    </p:spTree>
    <p:extLst>
      <p:ext uri="{BB962C8B-B14F-4D97-AF65-F5344CB8AC3E}">
        <p14:creationId xmlns:p14="http://schemas.microsoft.com/office/powerpoint/2010/main" val="3979625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Value insertion:</a:t>
            </a:r>
            <a:endParaRPr lang="en-IN" dirty="0"/>
          </a:p>
        </p:txBody>
      </p:sp>
      <p:sp>
        <p:nvSpPr>
          <p:cNvPr id="3" name="Content Placeholder 2"/>
          <p:cNvSpPr>
            <a:spLocks noGrp="1"/>
          </p:cNvSpPr>
          <p:nvPr>
            <p:ph idx="1"/>
          </p:nvPr>
        </p:nvSpPr>
        <p:spPr>
          <a:xfrm>
            <a:off x="94891" y="1181819"/>
            <a:ext cx="11982089" cy="5451894"/>
          </a:xfrm>
        </p:spPr>
        <p:txBody>
          <a:bodyPr/>
          <a:lstStyle/>
          <a:p>
            <a:r>
              <a:rPr lang="en-IN" dirty="0"/>
              <a:t>insert into message values(41,1,3,'hi... my name is </a:t>
            </a:r>
            <a:r>
              <a:rPr lang="en-IN" dirty="0" err="1"/>
              <a:t>mikey</a:t>
            </a:r>
            <a:r>
              <a:rPr lang="en-IN" dirty="0"/>
              <a:t>!!','2023-05-15 10:24:15');</a:t>
            </a:r>
          </a:p>
          <a:p>
            <a:r>
              <a:rPr lang="en-IN" dirty="0"/>
              <a:t>     insert into message values(42,2,4,'hello...</a:t>
            </a:r>
            <a:r>
              <a:rPr lang="en-IN" dirty="0" err="1"/>
              <a:t>i</a:t>
            </a:r>
            <a:r>
              <a:rPr lang="en-IN" dirty="0"/>
              <a:t> am takimichi','2023-05-14 8:12:54');</a:t>
            </a:r>
          </a:p>
          <a:p>
            <a:r>
              <a:rPr lang="en-IN" dirty="0"/>
              <a:t>     insert into message values(43,3,1,'hiiiii.....','2023-05-13 5:50:50');</a:t>
            </a:r>
          </a:p>
          <a:p>
            <a:r>
              <a:rPr lang="en-IN" dirty="0"/>
              <a:t>     insert into message values(44,4,2,'hi handsome....','2023-05-12 4:54:54');*/</a:t>
            </a:r>
          </a:p>
          <a:p>
            <a:r>
              <a:rPr lang="en-IN" dirty="0"/>
              <a:t> </a:t>
            </a:r>
            <a:endParaRPr lang="en-IN" dirty="0" smtClean="0"/>
          </a:p>
          <a:p>
            <a:endParaRPr lang="en-IN" dirty="0"/>
          </a:p>
        </p:txBody>
      </p:sp>
      <p:pic>
        <p:nvPicPr>
          <p:cNvPr id="4" name="Picture 3"/>
          <p:cNvPicPr>
            <a:picLocks noChangeAspect="1"/>
          </p:cNvPicPr>
          <p:nvPr/>
        </p:nvPicPr>
        <p:blipFill>
          <a:blip r:embed="rId2"/>
          <a:stretch>
            <a:fillRect/>
          </a:stretch>
        </p:blipFill>
        <p:spPr>
          <a:xfrm>
            <a:off x="783769" y="3005066"/>
            <a:ext cx="5431390" cy="2489960"/>
          </a:xfrm>
          <a:prstGeom prst="rect">
            <a:avLst/>
          </a:prstGeom>
        </p:spPr>
      </p:pic>
      <p:pic>
        <p:nvPicPr>
          <p:cNvPr id="5" name="Picture 4"/>
          <p:cNvPicPr>
            <a:picLocks noChangeAspect="1"/>
          </p:cNvPicPr>
          <p:nvPr/>
        </p:nvPicPr>
        <p:blipFill>
          <a:blip r:embed="rId3"/>
          <a:stretch>
            <a:fillRect/>
          </a:stretch>
        </p:blipFill>
        <p:spPr>
          <a:xfrm>
            <a:off x="6215159" y="3005066"/>
            <a:ext cx="4516130" cy="2508800"/>
          </a:xfrm>
          <a:prstGeom prst="rect">
            <a:avLst/>
          </a:prstGeom>
        </p:spPr>
      </p:pic>
    </p:spTree>
    <p:extLst>
      <p:ext uri="{BB962C8B-B14F-4D97-AF65-F5344CB8AC3E}">
        <p14:creationId xmlns:p14="http://schemas.microsoft.com/office/powerpoint/2010/main" val="2072340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a:xfrm>
            <a:off x="258792" y="1431986"/>
            <a:ext cx="11473133" cy="4816414"/>
          </a:xfrm>
        </p:spPr>
        <p:txBody>
          <a:bodyPr>
            <a:normAutofit fontScale="92500" lnSpcReduction="20000"/>
          </a:bodyPr>
          <a:lstStyle/>
          <a:p>
            <a:r>
              <a:rPr lang="en-US" b="1" dirty="0"/>
              <a:t>features of the Admin:</a:t>
            </a:r>
            <a:endParaRPr lang="en-US" dirty="0"/>
          </a:p>
          <a:p>
            <a:r>
              <a:rPr lang="en-US" dirty="0"/>
              <a:t>He can view User details</a:t>
            </a:r>
          </a:p>
          <a:p>
            <a:r>
              <a:rPr lang="en-US" dirty="0"/>
              <a:t>He can block or unblock a user</a:t>
            </a:r>
          </a:p>
          <a:p>
            <a:r>
              <a:rPr lang="en-US" dirty="0"/>
              <a:t>He can edit user details, family details, partner preferences</a:t>
            </a:r>
          </a:p>
          <a:p>
            <a:r>
              <a:rPr lang="en-US" dirty="0"/>
              <a:t>He can even delete a </a:t>
            </a:r>
            <a:r>
              <a:rPr lang="en-US" dirty="0" smtClean="0"/>
              <a:t>user</a:t>
            </a:r>
          </a:p>
          <a:p>
            <a:endParaRPr lang="en-US" dirty="0"/>
          </a:p>
          <a:p>
            <a:r>
              <a:rPr lang="en-US" b="1" dirty="0"/>
              <a:t>features of the member:</a:t>
            </a:r>
            <a:endParaRPr lang="en-US" dirty="0"/>
          </a:p>
          <a:p>
            <a:r>
              <a:rPr lang="en-US" dirty="0"/>
              <a:t>member has to enter their Personal </a:t>
            </a:r>
            <a:r>
              <a:rPr lang="en-US" dirty="0" err="1"/>
              <a:t>details,family</a:t>
            </a:r>
            <a:r>
              <a:rPr lang="en-US" dirty="0"/>
              <a:t> </a:t>
            </a:r>
            <a:r>
              <a:rPr lang="en-US" dirty="0" err="1"/>
              <a:t>details,partner</a:t>
            </a:r>
            <a:r>
              <a:rPr lang="en-US" dirty="0"/>
              <a:t> preferences</a:t>
            </a:r>
          </a:p>
          <a:p>
            <a:r>
              <a:rPr lang="en-US" dirty="0"/>
              <a:t>After entering these details one can login and can able to see their opposite sex profile applied there</a:t>
            </a:r>
          </a:p>
          <a:p>
            <a:r>
              <a:rPr lang="en-US" dirty="0"/>
              <a:t>Also you can send invitation to other users(whom you are looking for) and if the user accepts your invitation you can send message to each other.</a:t>
            </a:r>
          </a:p>
          <a:p>
            <a:r>
              <a:rPr lang="en-US" dirty="0"/>
              <a:t>Also a user can search other users</a:t>
            </a:r>
          </a:p>
          <a:p>
            <a:r>
              <a:rPr lang="en-US" dirty="0"/>
              <a:t>There is simple search with ID features</a:t>
            </a:r>
          </a:p>
          <a:p>
            <a:endParaRPr lang="en-US" dirty="0"/>
          </a:p>
        </p:txBody>
      </p:sp>
    </p:spTree>
    <p:extLst>
      <p:ext uri="{BB962C8B-B14F-4D97-AF65-F5344CB8AC3E}">
        <p14:creationId xmlns:p14="http://schemas.microsoft.com/office/powerpoint/2010/main" val="4254062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description:</a:t>
            </a:r>
            <a:endParaRPr lang="en-IN" dirty="0"/>
          </a:p>
        </p:txBody>
      </p:sp>
      <p:sp>
        <p:nvSpPr>
          <p:cNvPr id="3" name="Content Placeholder 2"/>
          <p:cNvSpPr>
            <a:spLocks noGrp="1"/>
          </p:cNvSpPr>
          <p:nvPr>
            <p:ph idx="1"/>
          </p:nvPr>
        </p:nvSpPr>
        <p:spPr>
          <a:xfrm>
            <a:off x="646112" y="1345722"/>
            <a:ext cx="9403742" cy="4902678"/>
          </a:xfrm>
        </p:spPr>
        <p:txBody>
          <a:bodyPr>
            <a:normAutofit fontScale="92500"/>
          </a:bodyPr>
          <a:lstStyle/>
          <a:p>
            <a:r>
              <a:rPr lang="en-IN" sz="2400" dirty="0" smtClean="0"/>
              <a:t>Here I have designed a database of matrimonial site which consists of six different entity.</a:t>
            </a:r>
          </a:p>
          <a:p>
            <a:r>
              <a:rPr lang="en-IN" sz="2400" dirty="0" smtClean="0"/>
              <a:t>1.User : It has attribute like </a:t>
            </a:r>
            <a:r>
              <a:rPr lang="en-IN" sz="2400" dirty="0" err="1" smtClean="0"/>
              <a:t>userid</a:t>
            </a:r>
            <a:r>
              <a:rPr lang="en-IN" sz="2400" dirty="0" smtClean="0"/>
              <a:t>(primary key), username, email-id and password.</a:t>
            </a:r>
          </a:p>
          <a:p>
            <a:r>
              <a:rPr lang="en-IN" sz="2400" dirty="0" smtClean="0"/>
              <a:t>2.Profile : It has attribute like </a:t>
            </a:r>
            <a:r>
              <a:rPr lang="en-IN" sz="2400" dirty="0" err="1" smtClean="0"/>
              <a:t>profile_id</a:t>
            </a:r>
            <a:r>
              <a:rPr lang="en-IN" sz="2400" dirty="0"/>
              <a:t> </a:t>
            </a:r>
            <a:r>
              <a:rPr lang="en-IN" sz="2400" dirty="0" smtClean="0"/>
              <a:t>(primary key),</a:t>
            </a:r>
            <a:r>
              <a:rPr lang="en-IN" sz="2400" dirty="0" err="1" smtClean="0"/>
              <a:t>userid</a:t>
            </a:r>
            <a:r>
              <a:rPr lang="en-IN" sz="2400" dirty="0" smtClean="0"/>
              <a:t>(foreign key),first name, middle name, last </a:t>
            </a:r>
            <a:r>
              <a:rPr lang="en-IN" sz="2400" dirty="0" err="1" smtClean="0"/>
              <a:t>name,profile</a:t>
            </a:r>
            <a:r>
              <a:rPr lang="en-IN" sz="2400" dirty="0" smtClean="0"/>
              <a:t> picture,education,occupation,gender,religion,interests,hobbies,date of </a:t>
            </a:r>
            <a:r>
              <a:rPr lang="en-IN" sz="2400" dirty="0" err="1" smtClean="0"/>
              <a:t>birth,state,city</a:t>
            </a:r>
            <a:r>
              <a:rPr lang="en-IN" sz="2400" dirty="0" smtClean="0"/>
              <a:t> ,street, street number and </a:t>
            </a:r>
            <a:r>
              <a:rPr lang="en-IN" sz="2400" dirty="0" err="1" smtClean="0"/>
              <a:t>pincode</a:t>
            </a:r>
            <a:r>
              <a:rPr lang="en-IN" sz="2400" dirty="0" smtClean="0"/>
              <a:t> and contact number. Since contact number is multivalued attribute so we normalized it.</a:t>
            </a:r>
          </a:p>
          <a:p>
            <a:r>
              <a:rPr lang="en-IN" sz="2400" dirty="0" smtClean="0"/>
              <a:t>3. contact number : Profile id(foreign key), contact number . There can be multiple contact number corresponding to single person.</a:t>
            </a:r>
          </a:p>
          <a:p>
            <a:endParaRPr lang="en-IN" sz="2400" dirty="0"/>
          </a:p>
        </p:txBody>
      </p:sp>
    </p:spTree>
    <p:extLst>
      <p:ext uri="{BB962C8B-B14F-4D97-AF65-F5344CB8AC3E}">
        <p14:creationId xmlns:p14="http://schemas.microsoft.com/office/powerpoint/2010/main" val="2598256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description:</a:t>
            </a:r>
            <a:endParaRPr lang="en-IN" dirty="0"/>
          </a:p>
        </p:txBody>
      </p:sp>
      <p:sp>
        <p:nvSpPr>
          <p:cNvPr id="3" name="Content Placeholder 2"/>
          <p:cNvSpPr>
            <a:spLocks noGrp="1"/>
          </p:cNvSpPr>
          <p:nvPr>
            <p:ph idx="1"/>
          </p:nvPr>
        </p:nvSpPr>
        <p:spPr>
          <a:xfrm>
            <a:off x="499461" y="1915064"/>
            <a:ext cx="11197957" cy="4019909"/>
          </a:xfrm>
        </p:spPr>
        <p:txBody>
          <a:bodyPr>
            <a:normAutofit lnSpcReduction="10000"/>
          </a:bodyPr>
          <a:lstStyle/>
          <a:p>
            <a:r>
              <a:rPr lang="en-IN" dirty="0" smtClean="0"/>
              <a:t>4. partner </a:t>
            </a:r>
            <a:r>
              <a:rPr lang="en-IN" dirty="0"/>
              <a:t>preference : This is the entity for partner preference for each and every person. It has attribute like preference id( primary key),user id(foreign key),minimum age , maximum age</a:t>
            </a:r>
            <a:r>
              <a:rPr lang="en-IN" dirty="0" smtClean="0"/>
              <a:t>, gender, occupation, education, religion, city, state.</a:t>
            </a:r>
          </a:p>
          <a:p>
            <a:r>
              <a:rPr lang="en-IN" dirty="0" smtClean="0"/>
              <a:t>5. Match : This entity is for showing the matching score between opposite sex ( male and female).It has the attribute like match id( primary key),user id (foreign key),match status (whether it is completed or pending),match score (matching criteria between opposite sex),user-1-id(id of one person),user-2-id(id of another person). Here user1-id and user-2-id both are foreign key.</a:t>
            </a:r>
          </a:p>
          <a:p>
            <a:r>
              <a:rPr lang="en-IN" dirty="0" smtClean="0"/>
              <a:t>6. Message : This entity is for holding the message chat between different people. It has attribute like message id(primary key),sender id(user id of one people who is sending the message), receiver id(user id of another people who is receiving the message), message sent date and time( this is the date time stamp holding attribute shows when this message was delivered at what time.</a:t>
            </a:r>
            <a:endParaRPr lang="en-IN" dirty="0"/>
          </a:p>
          <a:p>
            <a:endParaRPr lang="en-IN" dirty="0"/>
          </a:p>
        </p:txBody>
      </p:sp>
    </p:spTree>
    <p:extLst>
      <p:ext uri="{BB962C8B-B14F-4D97-AF65-F5344CB8AC3E}">
        <p14:creationId xmlns:p14="http://schemas.microsoft.com/office/powerpoint/2010/main" val="3888157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description:</a:t>
            </a:r>
            <a:endParaRPr lang="en-IN" dirty="0"/>
          </a:p>
        </p:txBody>
      </p:sp>
      <p:sp>
        <p:nvSpPr>
          <p:cNvPr id="3" name="Content Placeholder 2"/>
          <p:cNvSpPr>
            <a:spLocks noGrp="1"/>
          </p:cNvSpPr>
          <p:nvPr>
            <p:ph idx="1"/>
          </p:nvPr>
        </p:nvSpPr>
        <p:spPr>
          <a:xfrm>
            <a:off x="559846" y="1673525"/>
            <a:ext cx="10989942" cy="4753154"/>
          </a:xfrm>
        </p:spPr>
        <p:txBody>
          <a:bodyPr>
            <a:normAutofit/>
          </a:bodyPr>
          <a:lstStyle/>
          <a:p>
            <a:r>
              <a:rPr lang="en-IN" dirty="0" smtClean="0"/>
              <a:t>Relationship among various entity:</a:t>
            </a:r>
          </a:p>
          <a:p>
            <a:r>
              <a:rPr lang="en-US" dirty="0"/>
              <a:t>1. User has Profile: This is one to one relationship as one user should</a:t>
            </a:r>
          </a:p>
          <a:p>
            <a:r>
              <a:rPr lang="en-US" dirty="0"/>
              <a:t>have only one profile and one profile should be associated to only</a:t>
            </a:r>
          </a:p>
          <a:p>
            <a:r>
              <a:rPr lang="en-US" dirty="0"/>
              <a:t>one user id</a:t>
            </a:r>
            <a:r>
              <a:rPr lang="en-US" dirty="0" smtClean="0"/>
              <a:t>.</a:t>
            </a:r>
          </a:p>
          <a:p>
            <a:endParaRPr lang="en-US" dirty="0"/>
          </a:p>
          <a:p>
            <a:r>
              <a:rPr lang="en-US" dirty="0"/>
              <a:t>2. User placed partner-preferences: This is one to many relationship</a:t>
            </a:r>
          </a:p>
          <a:p>
            <a:r>
              <a:rPr lang="en-US" dirty="0"/>
              <a:t>as one user can able to place many partner-preferences</a:t>
            </a:r>
            <a:r>
              <a:rPr lang="en-US" dirty="0" smtClean="0"/>
              <a:t>.</a:t>
            </a:r>
          </a:p>
          <a:p>
            <a:endParaRPr lang="en-US" dirty="0"/>
          </a:p>
          <a:p>
            <a:r>
              <a:rPr lang="en-US" dirty="0"/>
              <a:t>3. User has match: This is many to many relationship as many user</a:t>
            </a:r>
          </a:p>
          <a:p>
            <a:r>
              <a:rPr lang="en-US" dirty="0"/>
              <a:t>have many match with their preference-partner</a:t>
            </a:r>
            <a:r>
              <a:rPr lang="en-US" dirty="0" smtClean="0"/>
              <a:t>.</a:t>
            </a:r>
          </a:p>
        </p:txBody>
      </p:sp>
    </p:spTree>
    <p:extLst>
      <p:ext uri="{BB962C8B-B14F-4D97-AF65-F5344CB8AC3E}">
        <p14:creationId xmlns:p14="http://schemas.microsoft.com/office/powerpoint/2010/main" val="1610509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description:</a:t>
            </a:r>
            <a:endParaRPr lang="en-IN" dirty="0"/>
          </a:p>
        </p:txBody>
      </p:sp>
      <p:sp>
        <p:nvSpPr>
          <p:cNvPr id="3" name="Content Placeholder 2"/>
          <p:cNvSpPr>
            <a:spLocks noGrp="1"/>
          </p:cNvSpPr>
          <p:nvPr>
            <p:ph idx="1"/>
          </p:nvPr>
        </p:nvSpPr>
        <p:spPr>
          <a:xfrm>
            <a:off x="327804" y="1371600"/>
            <a:ext cx="11386868" cy="5149970"/>
          </a:xfrm>
        </p:spPr>
        <p:txBody>
          <a:bodyPr/>
          <a:lstStyle/>
          <a:p>
            <a:r>
              <a:rPr lang="en-US" dirty="0"/>
              <a:t>4.User sent message: This is one to many relationship as a user can</a:t>
            </a:r>
          </a:p>
          <a:p>
            <a:pPr marL="0" indent="0">
              <a:buNone/>
            </a:pPr>
            <a:r>
              <a:rPr lang="en-US" dirty="0" smtClean="0"/>
              <a:t>       able </a:t>
            </a:r>
            <a:r>
              <a:rPr lang="en-US" dirty="0"/>
              <a:t>to send message to different(many) other partner-</a:t>
            </a:r>
          </a:p>
          <a:p>
            <a:r>
              <a:rPr lang="en-US" dirty="0" smtClean="0"/>
              <a:t>  preferences(other </a:t>
            </a:r>
            <a:r>
              <a:rPr lang="en-US" dirty="0"/>
              <a:t>user).</a:t>
            </a:r>
            <a:endParaRPr lang="en-IN" dirty="0"/>
          </a:p>
          <a:p>
            <a:endParaRPr lang="en-IN" dirty="0"/>
          </a:p>
        </p:txBody>
      </p:sp>
    </p:spTree>
    <p:extLst>
      <p:ext uri="{BB962C8B-B14F-4D97-AF65-F5344CB8AC3E}">
        <p14:creationId xmlns:p14="http://schemas.microsoft.com/office/powerpoint/2010/main" val="433513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ER MODEL : </a:t>
            </a:r>
            <a:endParaRPr lang="en-IN" dirty="0"/>
          </a:p>
        </p:txBody>
      </p:sp>
      <p:pic>
        <p:nvPicPr>
          <p:cNvPr id="4" name="Content Placeholder 3"/>
          <p:cNvPicPr>
            <a:picLocks noGrp="1" noChangeAspect="1"/>
          </p:cNvPicPr>
          <p:nvPr>
            <p:ph idx="1"/>
          </p:nvPr>
        </p:nvPicPr>
        <p:blipFill>
          <a:blip r:embed="rId2"/>
          <a:stretch>
            <a:fillRect/>
          </a:stretch>
        </p:blipFill>
        <p:spPr>
          <a:xfrm>
            <a:off x="0" y="1185196"/>
            <a:ext cx="12192000" cy="5672804"/>
          </a:xfrm>
          <a:prstGeom prst="rect">
            <a:avLst/>
          </a:prstGeom>
        </p:spPr>
      </p:pic>
    </p:spTree>
    <p:extLst>
      <p:ext uri="{BB962C8B-B14F-4D97-AF65-F5344CB8AC3E}">
        <p14:creationId xmlns:p14="http://schemas.microsoft.com/office/powerpoint/2010/main" val="1497117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Relational schema:</a:t>
            </a:r>
            <a:endParaRPr lang="en-IN" dirty="0"/>
          </a:p>
        </p:txBody>
      </p:sp>
      <p:pic>
        <p:nvPicPr>
          <p:cNvPr id="4" name="Content Placeholder 3"/>
          <p:cNvPicPr>
            <a:picLocks noGrp="1" noChangeAspect="1"/>
          </p:cNvPicPr>
          <p:nvPr>
            <p:ph idx="1"/>
          </p:nvPr>
        </p:nvPicPr>
        <p:blipFill>
          <a:blip r:embed="rId2"/>
          <a:stretch>
            <a:fillRect/>
          </a:stretch>
        </p:blipFill>
        <p:spPr>
          <a:xfrm>
            <a:off x="0" y="1184257"/>
            <a:ext cx="12192000" cy="5673743"/>
          </a:xfrm>
          <a:prstGeom prst="rect">
            <a:avLst/>
          </a:prstGeom>
        </p:spPr>
      </p:pic>
    </p:spTree>
    <p:extLst>
      <p:ext uri="{BB962C8B-B14F-4D97-AF65-F5344CB8AC3E}">
        <p14:creationId xmlns:p14="http://schemas.microsoft.com/office/powerpoint/2010/main" val="906979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96</TotalTime>
  <Words>1294</Words>
  <Application>Microsoft Office PowerPoint</Application>
  <PresentationFormat>Widescreen</PresentationFormat>
  <Paragraphs>159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Ion</vt:lpstr>
      <vt:lpstr>DBMS PROJECT :        MATRIMONIAL SITE DATABASE </vt:lpstr>
      <vt:lpstr>Problem statement:</vt:lpstr>
      <vt:lpstr>Problem statement:</vt:lpstr>
      <vt:lpstr>Project description:</vt:lpstr>
      <vt:lpstr>Project description:</vt:lpstr>
      <vt:lpstr>Project description:</vt:lpstr>
      <vt:lpstr>Project description:</vt:lpstr>
      <vt:lpstr>ER MODEL : </vt:lpstr>
      <vt:lpstr>Relational schema:</vt:lpstr>
      <vt:lpstr>Table creation:</vt:lpstr>
      <vt:lpstr>Table creation:</vt:lpstr>
      <vt:lpstr>Table creation:</vt:lpstr>
      <vt:lpstr>Table creation:</vt:lpstr>
      <vt:lpstr>Table creation:</vt:lpstr>
      <vt:lpstr>Value insertion:</vt:lpstr>
      <vt:lpstr>Value insertion:</vt:lpstr>
      <vt:lpstr>Value insertion:</vt:lpstr>
      <vt:lpstr>Value insertion:</vt:lpstr>
      <vt:lpstr>Value insertion:</vt:lpstr>
      <vt:lpstr>Value insertion:</vt:lpstr>
      <vt:lpstr>Value insertion:</vt:lpstr>
      <vt:lpstr>Value insertion: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c:title>
  <dc:creator>Acer</dc:creator>
  <cp:lastModifiedBy>Acer</cp:lastModifiedBy>
  <cp:revision>23</cp:revision>
  <dcterms:created xsi:type="dcterms:W3CDTF">2023-05-15T02:19:17Z</dcterms:created>
  <dcterms:modified xsi:type="dcterms:W3CDTF">2023-05-15T03:56:08Z</dcterms:modified>
</cp:coreProperties>
</file>