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8" r:id="rId16"/>
    <p:sldId id="293" r:id="rId17"/>
    <p:sldId id="294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3" autoAdjust="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54E12-E5BB-4AF7-9A88-A2BC6400C3A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09A8F-1CDF-4E81-A72A-38814AE2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0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60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9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0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22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0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3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60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38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661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3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57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9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62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59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6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1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09A8F-1CDF-4E81-A72A-38814AE2B27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8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39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8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66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1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1FF994-B064-4402-BFCC-487AC3D3BA1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3911A7-F03D-47ED-A89B-AF7A519D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B09A4-5F48-2E92-68AC-C31265E6A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993" y="1567543"/>
            <a:ext cx="10110108" cy="2661557"/>
          </a:xfrm>
        </p:spPr>
        <p:txBody>
          <a:bodyPr/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заданий 2, 3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5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330036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operator&lt;=(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one,const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two){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operator&gt;=(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one,const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two){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0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98617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one,const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two){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operator!=(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one,const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two){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!(one == two);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operator&gt;=(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one , double z){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(z 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z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return true;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operator&lt;=(double z,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 one 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one &gt;= z;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4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239203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&amp;operator&gt;&gt;(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&amp;s, Segment &amp;one) {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 &gt;&gt; c 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 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&amp;operator&lt;&lt;(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 &amp;one) {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s &lt;&lt; '['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','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']';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66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60836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Figure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цвет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visible; 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видимость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базовая точка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draw() = 0; 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нарисовать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Figure(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); 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~Figure() {} 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деструктор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y);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сместить фигуру в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c);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установить цвет фигуры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{return c;}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получить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цвет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hide();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спрятать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show();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показать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96026" y="585336"/>
            <a:ext cx="7999947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Ellipse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(цвет линий, x и y центра, радиус1, радиус2)</a:t>
            </a:r>
            <a:endParaRPr lang="ru-RU" sz="2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78006" y="1077766"/>
            <a:ext cx="5235985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b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Описание интерфейса класса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501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visible;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видима?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area(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&amp;x1,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&amp;y1,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&amp;x2,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&amp;y2)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области, содержащей фигуру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Elipse:public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Figure{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radius1, radius2;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и второй радиус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Нарисовать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Elipse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R2):Figure(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c,x,y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radius1(R1), radius2(R2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(){hide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();};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Деструктор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радиусов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6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200276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area(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&amp;x1,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&amp;y1,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&amp;x2,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&amp;y2)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области, где нарисована фигура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FillEllipse:public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fc; 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закраски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draw();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нарисовать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FillEllipse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R1,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R2,int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(c,x,y,R1,R2),fc(FC){}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цвет закраски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234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72787" y="665018"/>
            <a:ext cx="6846426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b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Описание тестов для проверки классов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218375"/>
            <a:ext cx="12192000" cy="562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initwindow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(640, 480);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Figure *a=new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(GREEN, 110, 110, 20, 50);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Figure *b=new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FillEllipse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(YELLOW, 200, 300, 30, 3, BROWN);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a-&gt;show(); 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b-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&gt;show(); 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getch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a-&gt;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setcolor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(WHITE); 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b-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setcolor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(RED); 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getch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delete a; 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b; 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getch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8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3809" y="509701"/>
            <a:ext cx="5004382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b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Листинг реализации класса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5139"/>
            <a:ext cx="12192000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Figure::Figure 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C,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Y){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C; x = X; y = Y; visible = false;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Figure::move(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Y){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(visible) hide();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X;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Y;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(visible) show();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Figure::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setcolor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C){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C;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(visible) draw();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97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77081"/>
            <a:ext cx="12192000" cy="561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Figure::hide(){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(!visible) return;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x1,y1,x2,y2;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area(x1,y1,x2,y2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setfillstyle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(SOLID_FILL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BLACK);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(x1,y1,x2,y2);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visible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false;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Figure::show(){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(visible) return;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visible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true;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5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54778"/>
            <a:ext cx="12192000" cy="561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setsize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R1,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R2){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isvisible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(f) hide();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radius1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R1;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radius2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R2;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(f) show();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::area(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&amp;x1,int &amp;y1,int &amp;x2,int &amp;y2)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x1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x - radius1;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y1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y - radius2;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x2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x + radius1;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y2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y + radius2;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8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3B342-6F2F-E887-CD4D-F7A7C14C7B3A}"/>
              </a:ext>
            </a:extLst>
          </p:cNvPr>
          <p:cNvSpPr txBox="1"/>
          <p:nvPr/>
        </p:nvSpPr>
        <p:spPr>
          <a:xfrm>
            <a:off x="0" y="665018"/>
            <a:ext cx="12192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Отрезок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(на координатной прямой) </a:t>
            </a:r>
            <a:r>
              <a:rPr lang="ru-RU" sz="2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endParaRPr lang="ru-RU" sz="28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x*y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(пересечение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("объединение", охватывающий отрезок минимального размера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x+=y, x*=y, x==y, x!=y, x&lt;=y (x полностью лежит в 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x&gt;=y (наоборот, y в 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!x (x является результатом пересечения отрезков, не имеющих общих точек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x&gt;=d, d&lt;=x (проверка попадания числа d в отрезок 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отрезки,  d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Вывод, ввод в виде [0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getLeft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getRight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4270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65018"/>
            <a:ext cx="12192000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::draw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setcolor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getcolor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ellipse(x,y,0,360,radius1,radius2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FillEllipse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::draw(){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setfillstyle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(SOLID_FILL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fc);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fillellipse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(x,y,radius1,radius2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::draw();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21252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FillEllipse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setfillcolor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a) {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fc=a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isvisible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draw();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927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3B342-6F2F-E887-CD4D-F7A7C14C7B3A}"/>
              </a:ext>
            </a:extLst>
          </p:cNvPr>
          <p:cNvSpPr txBox="1"/>
          <p:nvPr/>
        </p:nvSpPr>
        <p:spPr>
          <a:xfrm>
            <a:off x="0" y="1189125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Segment{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a,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отрезок не пустой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Segment(double, double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Segment&amp; operator+=(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Segment&amp; operator*=(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Segment operator+(Segment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Segment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Segment operator*(Segment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Segment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bool operator==(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bool operator!=(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bool operator&lt;=(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bool operator&gt;=(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bool operator&lt;=(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33123" y="658531"/>
            <a:ext cx="5325753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b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Описание интерфейса класса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3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3B342-6F2F-E887-CD4D-F7A7C14C7B3A}"/>
              </a:ext>
            </a:extLst>
          </p:cNvPr>
          <p:cNvSpPr txBox="1"/>
          <p:nvPr/>
        </p:nvSpPr>
        <p:spPr>
          <a:xfrm>
            <a:off x="0" y="665018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friend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operator&gt;=(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Segment&amp;, double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operator!()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{return !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&amp;operator&gt;&gt;(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&amp;, Segment 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&amp;operator&lt;&lt;(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 &amp;);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a;};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b;};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7903" y="3167745"/>
            <a:ext cx="693619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b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Описание тестов для проверки классов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721102"/>
            <a:ext cx="12192000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Segment one(-10,-5),two(-5,15);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double z = 6;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</a:t>
            </a:r>
            <a:r>
              <a:rPr lang="ru-RU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Вывод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&lt;&lt;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"one = " &lt;&lt; one &lt;&lt;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"two = " &lt;&lt; two &lt;&lt;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</a:t>
            </a:r>
            <a:r>
              <a:rPr lang="ru-RU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Ввод</a:t>
            </a:r>
            <a:r>
              <a:rPr lang="en-US" sz="2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one" &lt;&lt; </a:t>
            </a:r>
            <a:r>
              <a:rPr lang="en-US" sz="2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501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one;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"one = " &lt;&lt; one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операции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(one != two)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"one != two\n";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"one == two\n";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* (пересечение)\n";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one &lt;&lt; " * " &lt;&lt; two &lt;&lt; " = " &lt;&lt; (one * two)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*=\n";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+ (объединение)\n";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one &lt;&lt; " + " &lt;&lt; two &lt;&lt; " = " &lt;&lt; (one + two)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+=\n";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"one = " &lt;&lt; one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операции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&lt;=\n"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3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5018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one &lt;&lt; " &lt;= " &lt;&lt; two &lt;&lt; " ? " &lt;&lt; (one &lt;= two)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операции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one &lt;&lt; " &gt;= " &lt;&lt; two &lt;&lt; " ? " &lt;&lt; (one &gt;= two)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! и *\n";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и "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пересекаются?\n";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if(!(one*two))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Не пересекаются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Пересечение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"&lt;&lt;(one*two)&lt;&lt;"\n";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&gt;=\n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"В "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входит число "&lt;&lt; z &lt;&lt; "? " &lt;&lt;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z)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&lt;=\n";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z = 10;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z &lt;&lt; " входит в "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"? " &lt;&lt; (z &lt;=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"Проверка операции ==\n";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(one == two)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"one == two\n";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"one != two\n";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6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2819" y="1195612"/>
            <a:ext cx="55421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[-10,-5]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[-5,15]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[2,5]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[2,5]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!=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* (пересечение)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[2,5] * [-5,15] = [2,5]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*=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[2,5]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+ (объединение)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[2,5] + [-5,15] = [-5,15]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+=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[-5,15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61436" y="665018"/>
            <a:ext cx="4533870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b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Полученные результаты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83659" y="133003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&lt;=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[-5,15] &lt;= [-5,15] ? 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&lt;=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[-5,15] &gt;= [-5,15] ? 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! и *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[-5,15] и [-5,15] пересекаются?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[-5,15]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&gt;=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[-5,15] входит число 6? 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&lt;=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входит в [-5,15]? 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операции ==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33003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Segment::Segment (double A, double B){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= A;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 = 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Segment::operator*=(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(b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|| a 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a=0;b=0;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=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a,seg.a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 = min(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b,seg.b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*this;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1296" y="665018"/>
            <a:ext cx="5094151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b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Листинг реализации класса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2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775C-364C-22C6-F2B4-0252D8F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Пример.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330036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Segment&amp; Segment::operator+=(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Segment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= min(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a,seg.a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 =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b,seg.b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*this;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 operator*(Segment one, Segment two){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one *= two;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one;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 operator+(Segment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one,Segment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two){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one += two;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one;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5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187</TotalTime>
  <Words>444</Words>
  <Application>Microsoft Office PowerPoint</Application>
  <PresentationFormat>Широкоэкранный</PresentationFormat>
  <Paragraphs>329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Calibri</vt:lpstr>
      <vt:lpstr>Cambria</vt:lpstr>
      <vt:lpstr>Courier New</vt:lpstr>
      <vt:lpstr>Rockwell</vt:lpstr>
      <vt:lpstr>Rockwell Condensed</vt:lpstr>
      <vt:lpstr>Times New Roman</vt:lpstr>
      <vt:lpstr>Wingdings</vt:lpstr>
      <vt:lpstr>Дерево</vt:lpstr>
      <vt:lpstr>Решение заданий 2, 3</vt:lpstr>
      <vt:lpstr>Задание 2. Пример.</vt:lpstr>
      <vt:lpstr>Задание 2. Пример.</vt:lpstr>
      <vt:lpstr>Задание 2. Пример.</vt:lpstr>
      <vt:lpstr>Задание 2. Пример.</vt:lpstr>
      <vt:lpstr>Задание 2. Пример.</vt:lpstr>
      <vt:lpstr>Задание 2. Пример.</vt:lpstr>
      <vt:lpstr>Задание 2. Пример.</vt:lpstr>
      <vt:lpstr>Задание 2. Пример.</vt:lpstr>
      <vt:lpstr>Задание 2. Пример.</vt:lpstr>
      <vt:lpstr>Задание 2. Пример.</vt:lpstr>
      <vt:lpstr>Задание 2. Пример.</vt:lpstr>
      <vt:lpstr>Задание 3. Пример.</vt:lpstr>
      <vt:lpstr>Задание 3. Пример.</vt:lpstr>
      <vt:lpstr>Задание 3. Пример.</vt:lpstr>
      <vt:lpstr>Задание 3. Пример.</vt:lpstr>
      <vt:lpstr>Задание 3. Пример.</vt:lpstr>
      <vt:lpstr>Задание 3. Пример.</vt:lpstr>
      <vt:lpstr>Задание 3. Пример.</vt:lpstr>
      <vt:lpstr>Задание 3. Пример.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Лут</dc:creator>
  <cp:lastModifiedBy>std</cp:lastModifiedBy>
  <cp:revision>11</cp:revision>
  <dcterms:created xsi:type="dcterms:W3CDTF">2022-09-08T14:16:12Z</dcterms:created>
  <dcterms:modified xsi:type="dcterms:W3CDTF">2022-11-08T05:58:10Z</dcterms:modified>
</cp:coreProperties>
</file>