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-Thank Audience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-What is this about?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f560ff04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f560ff04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DeepFakes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f560ff04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f560ff04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 HMM methods were king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560ff04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f560ff04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Efficiency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f560ff04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f560ff04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f560ff04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f560ff04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560ff04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f560ff04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f560ff04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f560ff04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560ff04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f560ff04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560ff04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f560ff04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Monolithic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560ff04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f560ff04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560ff04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f560ff04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CFG Production Rule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560ff04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f560ff04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25252"/>
                </a:solidFill>
                <a:highlight>
                  <a:srgbClr val="FFFFFF"/>
                </a:highlight>
              </a:rPr>
              <a:t>textual, visual, and auditory - Loebner test</a:t>
            </a:r>
            <a:endParaRPr sz="1200">
              <a:solidFill>
                <a:srgbClr val="52525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25252"/>
                </a:solidFill>
                <a:highlight>
                  <a:srgbClr val="FFFFFF"/>
                </a:highlight>
              </a:rPr>
              <a:t>Minimum description length (MDL) principle</a:t>
            </a:r>
            <a:endParaRPr sz="1200">
              <a:solidFill>
                <a:srgbClr val="52525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f560ff04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f560ff04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560ff04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560ff04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Regularization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560ff04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f560ff04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h08N0HX16l8" TargetMode="External"/><Relationship Id="rId4" Type="http://schemas.openxmlformats.org/officeDocument/2006/relationships/hyperlink" Target="https://affinelayer.com/pixsrv/" TargetMode="External"/><Relationship Id="rId5" Type="http://schemas.openxmlformats.org/officeDocument/2006/relationships/hyperlink" Target="https://thispersondoesnotexist.com/" TargetMode="External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oogle.github.io/tacotron/publications/tacotron2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V1eYniJ0Rnk" TargetMode="External"/><Relationship Id="rId4" Type="http://schemas.openxmlformats.org/officeDocument/2006/relationships/hyperlink" Target="https://spinningup.openai.com/en/latest/spinningup/keypaper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exsys.com/demomain.html" TargetMode="External"/><Relationship Id="rId4" Type="http://schemas.openxmlformats.org/officeDocument/2006/relationships/hyperlink" Target="http://demo.staple-api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mo.allennlp.org/reading-comprehension/bidaf-elmo" TargetMode="External"/><Relationship Id="rId4" Type="http://schemas.openxmlformats.org/officeDocument/2006/relationships/hyperlink" Target="https://demo.allennlp.org/sentiment-analysis/glove-sentiment-analysis" TargetMode="External"/><Relationship Id="rId5" Type="http://schemas.openxmlformats.org/officeDocument/2006/relationships/hyperlink" Target="https://demo.allennlp.org/textual-entailment/elmo-snli" TargetMode="External"/><Relationship Id="rId6" Type="http://schemas.openxmlformats.org/officeDocument/2006/relationships/hyperlink" Target="https://www.gwern.net/GPT-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Survey of Modern Artificial Intelligence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Xiao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 Detection, Segmentation, and Classification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https://www.youtube.com/watch?v=h08N0HX16l8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Conditional Image Generation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https://affinelayer.com/pixsrv/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Unconditional Image Generation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https://thispersondoesnotexist.com/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Image-Sentence Retrieval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6038" y="1738775"/>
            <a:ext cx="29622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Speech to 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CNN-RNN-CTC method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Voice Assistants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Speech Synthesis / Text to Speech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WaveNet/Tacotron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https://google.github.io/tacotron/publications/tacotron2/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Multi-Armed Band</a:t>
            </a:r>
            <a:r>
              <a:rPr lang="en"/>
              <a:t>its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Model-Based RL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AlphaGo, AlphaZero,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Model-Free RL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Atari DQN Breakout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https://www.youtube.com/watch?v=V1eYniJ0Rnk</a:t>
            </a:r>
            <a:r>
              <a:rPr lang="en"/>
              <a:t>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Transfer &amp; MultiTask RL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Meta-RL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SNAIL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papers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https://spinningup.openai.com/en/latest/spinningup/keypapers.html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Expert Systems / Symbolic Knowledge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Rule-based systems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http://www.exsys.com/demomain.html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Knowledge Graphs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http://demo.staple-api.org/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- Engineering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Agriculture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Crop and Soil Monitoring, Agricultural Robots, and Predictive Analytics (Microsoft </a:t>
            </a:r>
            <a:r>
              <a:rPr i="1" lang="en"/>
              <a:t>AI for Earth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Manufacturing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Digital Spectrometry</a:t>
            </a:r>
            <a:r>
              <a:rPr lang="en"/>
              <a:t> by IdeaCuria Inc.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Transportation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Self-driving cars, Flight Simulations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Information compression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Automation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475" y="2888350"/>
            <a:ext cx="3608299" cy="17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- Medicine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Entire conferences dedicated to medical AI (e.g. MIDL)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Medical Imaging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Detecting tumors, blood clots, lesions,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Mining Medical Records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Drug Creation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Designing treatment plans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IBM Watson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750" y="1853850"/>
            <a:ext cx="3216250" cy="19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- Finance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Anomaly/Fraud detection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Kasisto, Moneystream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Algorithmic trading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HFT, Market Making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Underwriting/Credit Risk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Upstart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Research in explainability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Risk Modeling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Automated Audits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CSE PhD Student at the University of Washington with interests in natural language 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Collaborated with Microsoft Research on generative adversarial network (GAN) image reformulation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Recent grad from Georgia Tech; worked on symbolic reinforcement learning in the Entertainment Intelligence Lab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Interned in software, applied science, and finance roles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 is a relatively broad concept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Encompasses many philosophies and approaches to “human intelligence”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Human intelligence as a whole is hard to define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Cognition? Language? Knowledge? Reasoning?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general, researchers today break down AI into well-defined tasks.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e.g. in natural language processing (NLP), we have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Searching, translation, summarization, named-entity recognition, part of speech tagging, information retrieval, sentiment analysis, ...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3525"/>
            <a:ext cx="8839204" cy="4333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Approaches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6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Statistical techniques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OLS, HMM, SVM, Decision Trees, Sampling, Bayesian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Algorithmic techniques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Graph Search, Spectral Methods, Dimensionality Reduction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Expert systems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Rule-based Systems, Knowledge Chaining, Custom Filters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 Approaches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possible due to explosion of data available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Neural Nets: MLPs, CNNs, LSTMs,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Domain-specific Applications &amp; Advancements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Transformers, Off-Policy RL, GANs, Knowledge Graphs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Philosophies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 compute-heavy algorithms AI?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modern approaches use many parameters and expensive computation to achieve SOTA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 this comparable to human cognition? Are tasks beyond human intelligence AI?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Criterion for Strong-AI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 Turing test necessary and sufficient?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represent knowledge?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Symbolic vs Latent representations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AI compression?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Information theory </a:t>
            </a:r>
            <a:r>
              <a:rPr lang="en"/>
              <a:t>view</a:t>
            </a:r>
            <a:r>
              <a:rPr lang="en"/>
              <a:t>: “comprehension is compression”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Why not use infinite N-Gram for every NLP task?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Explainability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important is interpretability in models? When should humans intervene? How to control data bias?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Computer Interaction (HCI) </a:t>
            </a:r>
            <a:r>
              <a:rPr lang="en"/>
              <a:t>Frameworks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define AI interaction with humans?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Fully Autonomous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Mixed-initiative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Co-creativity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define team utility?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high-accuracy models necessarily the best?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Understanding error boundaries and trust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Communicate failure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Surprisingly, people trust AI models more than they should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Adaptable</a:t>
            </a:r>
            <a:r>
              <a:rPr lang="en"/>
              <a:t> interfaces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175" y="1884625"/>
            <a:ext cx="3458877" cy="184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Breakthroughs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Attention Is All You Need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BERT, BART, ELMo, GPT-2, GPT-3,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Architecture Search / AutoML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Metalearning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Off-Policy RL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Policy Gradients, Actor-Critic, Soft Actor Critic (SAC)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Knowledge Graphs,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Graph Attention (GAT)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Conditional and Unconditional GANs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Pix2Pix, StyleGAN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7650" y="2220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Reading Comprehension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https://demo.allennlp.org/reading-comprehension/bidaf-elmo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https://demo.allennlp.org/sentiment-analysis/glove-sentiment-analysis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Textual Entailment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https://demo.allennlp.org/textual-entailment/elmo-snli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Prompt Engineering (Trained on Masked Language Modeling)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https://www.gwern.net/GPT-3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