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85" r:id="rId4"/>
    <p:sldId id="282" r:id="rId5"/>
    <p:sldId id="283" r:id="rId6"/>
    <p:sldId id="284" r:id="rId7"/>
    <p:sldId id="286" r:id="rId8"/>
    <p:sldId id="287" r:id="rId9"/>
    <p:sldId id="288" r:id="rId10"/>
    <p:sldId id="280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BB14-E244-46AD-A0BE-D3FD35DDF57F}" type="datetimeFigureOut">
              <a:rPr lang="es-MX" smtClean="0"/>
              <a:t>07/03/2016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02378-C601-42B0-812D-B6B4BF88A3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09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63B2F-D370-4E09-8761-5604F593CC2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69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02378-C601-42B0-812D-B6B4BF88A35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03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093-CD1F-4B2D-A981-7CDBA65586C6}" type="datetimeFigureOut">
              <a:rPr lang="es-MX" smtClean="0"/>
              <a:t>07/03/2016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12D7-D94D-44FB-8C91-0B955FF264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1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093-CD1F-4B2D-A981-7CDBA65586C6}" type="datetimeFigureOut">
              <a:rPr lang="es-MX" smtClean="0"/>
              <a:t>07/03/2016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12D7-D94D-44FB-8C91-0B955FF264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944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093-CD1F-4B2D-A981-7CDBA65586C6}" type="datetimeFigureOut">
              <a:rPr lang="es-MX" smtClean="0"/>
              <a:t>07/03/2016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12D7-D94D-44FB-8C91-0B955FF264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58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093-CD1F-4B2D-A981-7CDBA65586C6}" type="datetimeFigureOut">
              <a:rPr lang="es-MX" smtClean="0"/>
              <a:t>07/03/2016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12D7-D94D-44FB-8C91-0B955FF264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48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093-CD1F-4B2D-A981-7CDBA65586C6}" type="datetimeFigureOut">
              <a:rPr lang="es-MX" smtClean="0"/>
              <a:t>07/03/2016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12D7-D94D-44FB-8C91-0B955FF264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6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093-CD1F-4B2D-A981-7CDBA65586C6}" type="datetimeFigureOut">
              <a:rPr lang="es-MX" smtClean="0"/>
              <a:t>07/03/2016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12D7-D94D-44FB-8C91-0B955FF264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387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093-CD1F-4B2D-A981-7CDBA65586C6}" type="datetimeFigureOut">
              <a:rPr lang="es-MX" smtClean="0"/>
              <a:t>07/03/2016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12D7-D94D-44FB-8C91-0B955FF264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58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093-CD1F-4B2D-A981-7CDBA65586C6}" type="datetimeFigureOut">
              <a:rPr lang="es-MX" smtClean="0"/>
              <a:t>07/03/2016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12D7-D94D-44FB-8C91-0B955FF264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7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093-CD1F-4B2D-A981-7CDBA65586C6}" type="datetimeFigureOut">
              <a:rPr lang="es-MX" smtClean="0"/>
              <a:t>07/03/2016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12D7-D94D-44FB-8C91-0B955FF264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956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BB6093-CD1F-4B2D-A981-7CDBA65586C6}" type="datetimeFigureOut">
              <a:rPr lang="es-MX" smtClean="0"/>
              <a:t>07/03/2016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6D12D7-D94D-44FB-8C91-0B955FF264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33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6093-CD1F-4B2D-A981-7CDBA65586C6}" type="datetimeFigureOut">
              <a:rPr lang="es-MX" smtClean="0"/>
              <a:t>07/03/2016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12D7-D94D-44FB-8C91-0B955FF264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85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BB6093-CD1F-4B2D-A981-7CDBA65586C6}" type="datetimeFigureOut">
              <a:rPr lang="es-MX" smtClean="0"/>
              <a:t>07/03/2016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6D12D7-D94D-44FB-8C91-0B955FF264E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46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84375" y="98700"/>
            <a:ext cx="7694587" cy="1202209"/>
          </a:xfrm>
        </p:spPr>
        <p:txBody>
          <a:bodyPr>
            <a:normAutofit/>
          </a:bodyPr>
          <a:lstStyle/>
          <a:p>
            <a:pPr algn="ctr"/>
            <a:r>
              <a:rPr lang="es-MX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 POLITÉCNICO NACIONAL</a:t>
            </a: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SUPERIOR DE INGENIERÍA MECÁNICA Y ELÉCTRICA</a:t>
            </a:r>
            <a:b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 CULHUACAN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631268" y="1560439"/>
            <a:ext cx="6400800" cy="4974849"/>
          </a:xfrm>
        </p:spPr>
        <p:txBody>
          <a:bodyPr vert="horz" anchor="t">
            <a:normAutofit/>
          </a:bodyPr>
          <a:lstStyle/>
          <a:p>
            <a:pPr algn="ctr"/>
            <a:r>
              <a:rPr lang="es-MX" sz="1400" b="0" dirty="0">
                <a:solidFill>
                  <a:schemeClr val="tx1"/>
                </a:solidFill>
              </a:rPr>
              <a:t>INGENIERÍA EN COMPUTACIÓN </a:t>
            </a:r>
          </a:p>
          <a:p>
            <a:pPr algn="ctr"/>
            <a:r>
              <a:rPr lang="es-MX" sz="1400" b="0" dirty="0" smtClean="0">
                <a:solidFill>
                  <a:schemeClr val="tx1"/>
                </a:solidFill>
              </a:rPr>
              <a:t>PROYECTO DE INGENIERIA</a:t>
            </a:r>
            <a:endParaRPr lang="es-MX" sz="1400" b="0" dirty="0">
              <a:solidFill>
                <a:schemeClr val="tx1"/>
              </a:solidFill>
            </a:endParaRPr>
          </a:p>
          <a:p>
            <a:pPr algn="ctr"/>
            <a:endParaRPr lang="es-MX" sz="1600" dirty="0">
              <a:solidFill>
                <a:schemeClr val="tx1"/>
              </a:solidFill>
            </a:endParaRPr>
          </a:p>
          <a:p>
            <a:pPr algn="ctr"/>
            <a:r>
              <a:rPr lang="es-MX" sz="1600" dirty="0">
                <a:solidFill>
                  <a:schemeClr val="tx1"/>
                </a:solidFill>
              </a:rPr>
              <a:t>SISTEMA  DE MARCADO DE </a:t>
            </a:r>
            <a:r>
              <a:rPr lang="es-MX" sz="1600" dirty="0" smtClean="0">
                <a:solidFill>
                  <a:schemeClr val="tx1"/>
                </a:solidFill>
              </a:rPr>
              <a:t>AGUA DUAL </a:t>
            </a:r>
            <a:r>
              <a:rPr lang="es-MX" sz="1600" dirty="0">
                <a:solidFill>
                  <a:schemeClr val="tx1"/>
                </a:solidFill>
              </a:rPr>
              <a:t>EN IMÁGENES DIGITALES EN UN COMPUTADOR DE PLACA REDUCIDA</a:t>
            </a:r>
          </a:p>
          <a:p>
            <a:pPr algn="ctr"/>
            <a:endParaRPr lang="es-MX" sz="1600" dirty="0">
              <a:solidFill>
                <a:schemeClr val="tx1"/>
              </a:solidFill>
            </a:endParaRPr>
          </a:p>
          <a:p>
            <a:pPr algn="just"/>
            <a:r>
              <a:rPr lang="es-MX" sz="1400" b="0" dirty="0" smtClean="0">
                <a:solidFill>
                  <a:schemeClr val="tx1"/>
                </a:solidFill>
              </a:rPr>
              <a:t>INTEGRANTES:</a:t>
            </a:r>
            <a:endParaRPr lang="es-MX" sz="1400" b="0" dirty="0">
              <a:solidFill>
                <a:schemeClr val="tx1"/>
              </a:solidFill>
            </a:endParaRPr>
          </a:p>
          <a:p>
            <a:pPr algn="ctr"/>
            <a:r>
              <a:rPr lang="es-MX" sz="1400" b="0" dirty="0">
                <a:solidFill>
                  <a:schemeClr val="tx1"/>
                </a:solidFill>
              </a:rPr>
              <a:t>RAMÍREZ CASTAÑEDA FRANCISCO</a:t>
            </a:r>
          </a:p>
          <a:p>
            <a:pPr algn="ctr"/>
            <a:r>
              <a:rPr lang="es-MX" sz="1400" b="0" dirty="0">
                <a:solidFill>
                  <a:schemeClr val="tx1"/>
                </a:solidFill>
              </a:rPr>
              <a:t>RODRÍGUEZ RUIZ LUIS MARIO</a:t>
            </a:r>
          </a:p>
          <a:p>
            <a:pPr algn="ctr"/>
            <a:r>
              <a:rPr lang="es-MX" sz="1400" b="0" dirty="0">
                <a:solidFill>
                  <a:schemeClr val="tx1"/>
                </a:solidFill>
              </a:rPr>
              <a:t>VELÁZQUEZ </a:t>
            </a:r>
            <a:r>
              <a:rPr lang="es-MX" sz="1400" b="0" dirty="0" smtClean="0">
                <a:solidFill>
                  <a:schemeClr val="tx1"/>
                </a:solidFill>
              </a:rPr>
              <a:t>TÉLLEZ BRAHIAN</a:t>
            </a:r>
          </a:p>
          <a:p>
            <a:r>
              <a:rPr lang="es-MX" sz="1400" dirty="0" smtClean="0">
                <a:solidFill>
                  <a:schemeClr val="tx1"/>
                </a:solidFill>
              </a:rPr>
              <a:t>ASESORES:</a:t>
            </a:r>
            <a:endParaRPr lang="es-MX" sz="1400" b="0" dirty="0">
              <a:solidFill>
                <a:schemeClr val="tx1"/>
              </a:solidFill>
            </a:endParaRPr>
          </a:p>
          <a:p>
            <a:pPr algn="ctr"/>
            <a:r>
              <a:rPr lang="es-MX" sz="1400" b="0" dirty="0" smtClean="0">
                <a:solidFill>
                  <a:schemeClr val="tx1"/>
                </a:solidFill>
              </a:rPr>
              <a:t>DR. ROGELIO </a:t>
            </a:r>
            <a:r>
              <a:rPr lang="es-MX" sz="1400" b="0" dirty="0">
                <a:solidFill>
                  <a:schemeClr val="tx1"/>
                </a:solidFill>
              </a:rPr>
              <a:t>REYES </a:t>
            </a:r>
            <a:r>
              <a:rPr lang="es-MX" sz="1400" b="0" dirty="0" err="1">
                <a:solidFill>
                  <a:schemeClr val="tx1"/>
                </a:solidFill>
              </a:rPr>
              <a:t>REYES</a:t>
            </a:r>
            <a:endParaRPr lang="es-MX" sz="1400" b="0" dirty="0">
              <a:solidFill>
                <a:schemeClr val="tx1"/>
              </a:solidFill>
            </a:endParaRPr>
          </a:p>
          <a:p>
            <a:pPr algn="ctr"/>
            <a:r>
              <a:rPr lang="es-MX" sz="1400" b="0" dirty="0" smtClean="0">
                <a:solidFill>
                  <a:schemeClr val="tx1"/>
                </a:solidFill>
              </a:rPr>
              <a:t>DRA. CLARA </a:t>
            </a:r>
            <a:r>
              <a:rPr lang="es-MX" sz="1400" b="0" dirty="0">
                <a:solidFill>
                  <a:schemeClr val="tx1"/>
                </a:solidFill>
              </a:rPr>
              <a:t>CRUZ RAMOS</a:t>
            </a:r>
          </a:p>
        </p:txBody>
      </p:sp>
      <p:sp>
        <p:nvSpPr>
          <p:cNvPr id="11" name="Marcador de fecha 10"/>
          <p:cNvSpPr>
            <a:spLocks noGrp="1"/>
          </p:cNvSpPr>
          <p:nvPr>
            <p:ph type="dt" sz="half" idx="10"/>
          </p:nvPr>
        </p:nvSpPr>
        <p:spPr>
          <a:xfrm>
            <a:off x="8121623" y="6146800"/>
            <a:ext cx="2286000" cy="381000"/>
          </a:xfrm>
        </p:spPr>
        <p:txBody>
          <a:bodyPr/>
          <a:lstStyle/>
          <a:p>
            <a:fld id="{0618AC27-EA2E-46CC-907D-FF9A51C38C74}" type="datetime4">
              <a:rPr lang="es-MX" smtClean="0">
                <a:solidFill>
                  <a:schemeClr val="tx1"/>
                </a:solidFill>
              </a:rPr>
              <a:t>07 de marzo de 2016</a:t>
            </a:fld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AutoShape 2" descr="data:image/jpeg;base64,/9j/4AAQSkZJRgABAQAAAQABAAD/2wCEAAkGBxQSEhUUExQWFhQXGBwaGBcYFxwcGRwXHx4eHRwcHh8cHCggHB4lHBgYITEhJywrLi8uHB8zODMsNygtLisBCgoKDg0OGxAQGywkICQvNCwsNywsLC4sLCwsLCwsLCwsLCwsLCwsLCwsLCwsLCwsLCwsLCwsLCwsLCwsLCwsLP/AABEIARwAsQMBIgACEQEDEQH/xAAcAAACAgMBAQAAAAAAAAAAAAAGBwAFAQQIAwL/xABSEAACAQIEAgYECgUIBwcFAAABAgMEEQAFEiEGMQcTIkFRYRQycYEjMzVCc3SRobGyNFJygsEIFSRihJKisyU2Q1ODwsMXJkRj0dLwFlWTpPH/xAAZAQACAwEAAAAAAAAAAAAAAAACAwABBAX/xAAyEQACAgEDAgQEBAYDAAAAAAAAAQIRAxIhMQRBEyJRcTJhgcGR0fDxFDNCobHhNFJy/9oADAMBAAIRAxEAPwB44mJjBxCGcYJx4VVWkalndUUc2YgD7TgJ4i6SoqesSjSNpJjJHGxJ0ousrvfcsQGB2FvPFNpBRhKXCDp5AASTYDmTywGcadI1NQWSzSysodUX1dJvZi/Kxt3XPlhPdJHEtVNV1MDzN1McrosanSmlSQLgesfbfHn0kn4Sk+owfgcLeTZ0bMXSK46nyFOWdJGaVU0ksEKSRRAF6dRc6SbXB9Ytt3fZhi8I8e0tf2Vbq5xzhk2a/fbub3e+2F1/J7/SKr6NPzHF/wAb8KRVmbQxXMLNTPJ1kYAbrFcaSfHmfPzxIt1ZWaGPW4VVDSBxnCbyPjauoDKlWjVVLDMYWqF9dGW258RYj1rc+Z5YaGQ5/BWR9ZTyK699uanwYHdT5HBqSZmnjcPYtcTGMS+CFmcTGAcQ4hD5Jx5GqTVo1LrtfTcareNueET0i9IFcKuenjl6qKNyg6sWYjxLbm/stgN4cYSVSdbPJEzmyzhiWSQ+qzG9yt9juOd77YW8m9GyPRtx1NnTnENeYKaeZAC0cbuAeRIBIvbu2xzhnfH9fVXElQyqfmRdhfu7R95OGBxBxBmNFTT02YQ9fHJG0cdXFyuQVGscuZ8j7cJc8sBkkP6TClbe/oN3JKbOMvp4Z6dvS6Z41cwm7MoYXsAe1t/VJ9mDbgzpFp65hEwMNTuDE/eQLnSe+1jsbHbli84LX+gUn0Ef5RgX4mpUXPMrZVUM4n1EAAtZNrnvtc/bg0mjK5LI2mt9+BhrjOMLjOGGYmJiYmIQmMEYzjBOIQ5i6SMwlkzKoSSR2SOYqiljpUA2FhyGLHi4f94f7TT/APTxScffKlX9Yb8cX3FELPxEQqlrVFOTYE2Fo99u7Gf8zrqkl/5f2Brjr5RrPrEv5ji06SR8JSfUYPwOLjingaRq2pmqJ4KWB5pGV5HBZlLEjSgNzt7Mb3G1fl9M9Pqpmq5hSxaGkYpD1djpJQXJPfY+OJWzKWVXGt9j6/k+fH1X0afmOD+u+Xab6nL+dcAfA88mcySI7+jCnVXgFMBGI2JIJ/rXAAIJx75nn0+V5nA+YOtQFgeNZIlCuUZh2nU7agRyHPBxdIz5IuWR+tcfQ2My+Tc8+uv/ANLGzQ0MNJn6iJVijai6xwOyuq5uxHIeqMCVTxfG9FmMZjkT0udpYXK9g+pdCe5gFv78EPFThs0cggg5S9iNwdnxLRHFq0/n/hBRnfSvl8FwkjTsO6EXH94kL9hOAHO+mipkuKeJIR+sx1vb7lB+3CvxsVVBLGqNJG6K99BZSNQFrkX5jcb4B5JM1R6TFHncZvB/S7PH2axDPGNzKigSIL8yBZSNwO734cOSZ9BVx9ZTyLIvfpO4PgRzB8jhI9BCg18oIBBp2FjuLa0wYcc8HxUUUuYULvSzRDURGfg33tYqdrb+zywcG6sydRDH4mlbf4FT0jfKdZ9M38MDuLnjGYvWzu3rMVY+0qpP3nFLfCXydPGqgrHjwxxSK7JaqKUgzQQOrX5smk6H+6x8xhHd2N3K8zkgLlDbXG0bDuKMLEH8R5jGkcXKV0LxYvDcq7nWHBX6BSfQR/lGBviz5byn2VH5MEnBX6BSfQR/lGBviv5byn2VH5MPfByYfG/qHwxnGBjODEkxMTExCEx8tj6xDiEEHxYcrgr6iSXr6qcykmIfBxI1+Rb1mty22xvcT8YVMeb+iw6IozUQq5RAHkDaL62O52NtrbYBePvlSr+sN+OLvi3/AFi/tNP/ANPCLOosapXv5WD/AB45OY1lyTaeQC++2o2Hs8sWXSV8ZR/UYPwOKvjv5RrPrEv5ji06SvjKTf8A8DB+BwPZjo8w9gp/k+fH1X0SfmOKDpn+VZf2I/y4IegyJoJpWmBiWZFWIyDSJGBJIXV6xAN9sDvTP8qy/sR/lwT+AVB31TYxOhqijmykpKiyIZpLqwBB5dxxqcTdHXoizVVDLotDIrwyAuvVkHUEPNfEA392LToL+TP+M/8ADBXxh+g1X0En5ThiScTHObjldepylD6y+0fjhr/ygfXov2JPxTCmhPaX2j8cHvS3xXT18lOKcswhVwzFdIJYryvubaedsJXDOlOLeWLXzNvoE+UJPq7fnTDU6Uvkqr+j/wCYYVnQJ8oSfV2/OmGn0pfJVX9H/wAwwyHwmHqf56+hzvxV+lSfufkXFZ1Z06rG17X7r87e22LPir9Kk/c/IuDnor4eSvoa+B7AloyjfqyANpb+B8icKSt0dCWTw4JsWGIcbFfRvDI8cilXRirKe4j+HnjXOBHXas6w4K/QKT6CP8owN8V/LeU+yo/Jgk4K/QKT6CP8owN8V/LeU+yo/JjS+DhQ+N/UPhjOMDGcGJJiYmJiEJjBxnGDiEOWePBfNKsDn6Q23vwbZ5wjVz5406xEQrPCxkchVIUR3tc3Y7Ebd+NLi7jZqauqI6Wmp4nExDz6A8rm/O7er7N8a/GVbI2fiNncotTT6VLEqvxZ2BNhuSffhGx1E5tLtt7+h98V5ZlsVbUyVVW8rNM7dRTput2Js7sbA91hblje434tFI9OKWmhVzSxMk0iiSVUIOlRfa48d8AvHXyjWfWJfzHFn0lfGUn1GD8Dir2YSx24272CjozU5xLUrmDNUBY0KaiRoa53TTbQdhuPDAh0kZX6LXPD1skoVU0tIbvp07KT325DBj/J7+Pqvo0/McD/AE0fKsv7Mf5cR/AVDbqHFcDN6Cvkz/jP/DBZxh+g1X0En5TgT6Cvkz/jSfwwWcY/oNV9BJ+U4cvhMGX+c/c5NGLbJuHKqrv6PA8ltiQOyD5sbD78VkA7S+0fjh45p0d1FG/pWUTMjWu0DNdW8gTsfY3uIxnjGzq5s2jbuz36KeAJqCVqioZQ7R6BGpvYEhiWPK+wFh574uOlzMY48tmjZu3MAkajdma45DA7lvGWcVoMdNRRI8bGOWV27KyDmNJIsfLtYusg6P269avMZzVVCm6DlFGdraR32PsHfa++HLikc6d69eR7iN4wiKVkyt6ylQfaEUH78NH+T0Pg6z9qP8GwuOkT5TrPpm/hhj/ye2+Dq/2o/wAGwuPxmzO76e/Yx04cJalFfEu62WcDmV2Cv7uR8reGEsRjqzPOIKKNGWpnhCkFWRmBJHIjSLk/ZjmLO4YUnlWnkMkAY9W5BBKdwIbe45X77X78XkiuSujyScdLXB1DwX+gUn0Ef5Rgb4r+W8p9lR+TC/yzpgmgjgiSnjMcSKjXY6mCi2xtZTt4HF7BxjBmObZXJEGUoJw6ONwSm242N7HlgtSapGXwJwk216jhGM4+VbGcNMhnExMTEITGDjOPOWQDcmw8cQhy3x98qVf1hvxxd8W/6xf2mn/6WNbirIampzSr6mCWT4dt1U6ef63L78FfEXB0z5z6S8tPFEZ4WXrJQHfTo2VRvclSBjPTOr4kUo7/ANIvOO/lGs+sS/mOLLpJ+MpPqUH4HFzxTRZUlbVPUVVRLIZXLQwxadJJ3Uu+zEHvGN7jfiKmp5KYLQQzMaWIo9QS9kI7KleRItz88StmWsjuNJ8Gf5PjDr6rfnGlvPtHFF00fKsv7Ef5cEXAkzZ3JLHVHQsCq8IpwIerYkgkFdztYb3wF9JGXNTVzxNNJOVVLSSm7kW2BPfblfFv4Csf/IbfI3ugr5M/40n8MFfGH6DVfQSflOFz0U8WUdHltqidEbrXOncvba3ZUE4+uK+lylkglhgjlcyIyBiAqjULX3N+/wAMGpLSZJ4pyyul3Eoj2IPhv9mOwoH1Ip8VB+7HHeLiv4orJhaWpmZeWnWVX7FsDhcJaTd1OB5ap8Dm4R4ipaV8y9InjjvmExAZhqI23A5keePrNOmWhj2iWWY+IXSv2sQfuwj8vyeeoNoIZJfNUJHjubWwVZV0T5jLYuiQj/zHF/sW5/DBa5dhL6fDF3OQL8R5n6VVTVGnT1rltN72v3XsL41YauRFZUkdVb1lViA1vEA788Mn/s8y+lv6dmS3HOOOwPmObMfsGMLnHD9L8VSyVTfrSA2PukIA/u4DS+Wx6zRrTFNi1pKZ5G0xozt4IpY/YBgpyro3zGfcU5jB75iE+49r7sEZ6WZyVioqOCHUQqDnz2AAGhRv7sFlHkOdzJ1s1eIZhukKopQeIfSLHw+d78Wop/MXkzzit0o+4JjoTqurJNRD1ltkAbST4FyLjv304Ac6yWoo5NE8bxuDse4271YbH3YeH/aK9EeqzSnMUtro8PbjlA5lRzX2H7sVea8bSZhH1cGUSVEbd862X2jYi/mGBwTjHsBjzZk/MrRq9D/HFVUTijnYSLoZlkb1xptsT84G/M7+3DkGE50XcD1lLXekzQrDFocBOsDMNVrDYnYeZvhxjBwutzJ1OjxPIZxMTEwYgmFx0uZyYzRUy3HXVEbOd7aEdDpv4liD7sMbFbneSxVSBJVuFdXU8irqbgg//Li+KatBwaUrYg+kDiqs9OqIfSZViSYqqK2kBQeXZsT78Z4tH/eL+00//SxS8ffKlX9Yb8cXfF3+sX9pp/wjwhs6kYpJV/1f2B7jr5RrPrEv5jiy6SfjKT6jB+BxW8dfKNZ9Yl/McWfSOpMtGBufQYNhueRxXZhp04e32LnocnaNcydDpdaUsp22YaiDvtzAwA5jmEtRIZZpGkka12Y7nw//AJhk9D9G0SV8k8MnUmn3urLqXtFgCbc18Dj6ybpIo4p40gy6GGJnVWkOnrApNr7DuFjuTyxdbKxetrJJxV/sAmWcJ11R8VSysPHTpX7WsMF+WdDVdIR1rwwr33Yu32AW/wAWDTPeIqzq8wiRwk9HIkqaFsJKU9qxve+wYEi3IY2G6XaMgCGOeeQgdiOI+t4dq3f4YJQj3Ey6jNL4UaGV9CtKm880sp8BZF+67ffgty3gnL6exjpYrj5zLqb7WvgdXi/Nqj9Gyvq1PJp3t9x04G+O6rOKemMlVWRRh20LDAu5uN+0VuLC/ecF5VwhVZZupS/ueWYdJFbVVnolCY4o2l6qNxGGbTe2vc6bWBawHIYxxFnUtXntPBDI5jgmiSwawYoweViBseR/u4pejaMU0VXmTjanjKQ+cz7fcCB+8cenAN6WmrMzfdwDDB4tPJa5G3iV3/a88Cm2PcIxbaXG31ZQ9Ibo+ZVbx+oZSAQNiygB7ePaBwOXw5OMeCOqySI2vPT/AAsh5kmT43fvtcH93CbOFzVM1dNNShS7bGUYggg2I3B8xyx0hV9IdNT0VPUTNeSaJWWJd3LFRf2C9xqOObcfRbFxnpJm6dZWr7BBxbxjPXzrO50dX8UqfM3B58y1wN/IYctJnFfRRo86mupSisJoltOikX7cfJxYjcb+OEjwrw3NmE4hhHm7n1UT9Y/wHfhxx0OaZSPgm/nCkUD4JtpkH9U7kgDu37thg4XyzL1KgqgqDjIs/p6xNdPKrjvA9ZfJl5qfI4tVwns0zfL6nq6ulvT16zwq6XMchDSKrq6jaQWJ33w4RhqdmCcNJ9YmJiYsA85plRSzGyqCST3Abk4rcp4ipaoXp545PJWGoe0cx7xin6VKqSPLKkxqzMy6Tp7kY2Ztu4KTjnLID/Sqe3++j3/fXASnTo04en8SDlfAecYcNUpr6iWfMoYtcrN1SI0ki99mA9U4tOIhli5zeQ1T1Jnh7KBRGr9gLcnci2knAFx98qVf1hvxxd8W/wCsX9pp/wDp4XqNag6Vt8fkbfFvEtHDWVSrlsMkomcNJM7MC9yCdHKxNzbG5x3xxVU7060/VRB6WJ+zEpIJvspINlFhYYB+OvlGs+sS/mOLLpK+MpPqMH4HFanTCjijcfb7Bj0Y5xV5gMwjmneVmp9KBz2QzalvYCw7r7YEOFuFInqJ4K8zQmEAfBRs/bvyOhG2tuPHBP8Aye/0iq+jT8xwS5TPmNLPLRxwU7M8sk6zSSkBo3dj2go1Fu63cB5YJK0mxOSbhOUY7cAlluadTnnVyTPNBIgptcq2YxugKhhpF7ObXIvhh9F6dVDPSMBrpJnivYAtGe1Gx9qkfZgI4gd8yqpoZ4UhrKSlkYBDq1yao3Uq3gFAsOfbPni+yjiCKKpp66R1jgr6ULKzGyipi8T3EguPdi1yLyq4/T9fiM7HPfTXnnpFcIUN0pxp275GsW947I9oOG5mnHdGlNNLHUwyMikhFkUszW2AF7m5thJdG+WGtzESTbpGWqJmPK4Orf2sb+wHFzd7E6WGm5vsWPHCGloqHLEB60gTTqOZlfZV89y23kuDHLskVquiy4dqKgQVE57mqG9T7yW9l8CvDFQtbmtTmM5+AptU2/KwuIV9thf2r54ZnRll7rTtVTD4esczSeSm/Vr7Av44qKthZpaY1+rf5BXW0yyRvGwurqVI8iLHHIuYUbQyyRN60bsh9qkj+GOwSMc1dL9AIs0ntsJAsn2ix/xKTiZVtZOglUmgLx70lK8jaY1Z2sTpUajYC5sO+wGPDBj0SyquaU7MwUASXJNh6jeOErk6WSTjFsbHRZmuWiBYKR9MnORZAFmZ+8nub924HLB1UVCorO7BVUEszGwAHMk+GFhx0cjqCTJURx1ANxLB2nB7r6AQ3v388Ap4iE8iUlbXSy0MbX1pGQ0nKwe/a0jfff8AAh+qtjleD4nmV/X7BxDAud18dRFAiUlPJc1BW0k7LuFG19IYDn+OGuBip4crKWSBBSPG0KgBRGdgB3W5j34t8GlRnySvb0M4mJiYsA+JEuLfjhQ8ZdGpjq4qqjS6dcjSxD5vbBLoP1fFe7uwzq/PqaA2mqIoz4PIqn7zijz7jKk6oiKqheRmRFVJFZiWdV2AJO1zgZJdxuKU4u4iG4++VKv6w344u+Lf9Yf7TT/hFje4uqspSuqetp6qabrW1/CKkeq49XSdVh54tOI+I6eLODH6BA8vXRK08hLNdurswBFgVHL2YVSN6m6VLt+QvOOt8xrPH0iXb944IeO8nqJ5KTqYJZAKKEErGxFwDsTawPli5rOJsxmramKgih0pK461Ikta9tTyMdN++/fj4z7itlK+lV0rsEC9RQsUjJGxLzEAMSb30CwI2xKW5FOdxpK0jb6JqVsseolr9NMjogXrXRSxuTYLqudvLBVNxLC9cJ40qJY0h06o4JCpfWdgWUKRZr3BwBcKZiapp5Iokp1gCPIyKJKhoiSHJllDMSoGrYdx77Yt46BZMxoYpNcyapI6jrZXkV5FR2U6WYjS6hZF8BbBRe2wjJG5ty5/0alSlUM79PjpZupZlJBCiQxdWqP2NV+4m3kMUtRNmNM0kVPTytSGV3jSWkWTSGJPJkbSbG3uPnjezjKaeLNq6VoUFJRordWFAQyPGojjta3ack28jis4V4zgislVSRshO8kAMco35nSw1gdw2t3Yock2rSvYo8/zqWdUSeGGMob6kgETnbkSALjmbADBRQsKDI5JAQKivbQu+4hW9+/bbV72GLzP6Vjoly3MHaBvXWdjJEinwMga7E7dXu+/IDAVXZ5Sl1XqIJ02DymIwMW72UREWHfuCfuxXASlrSSWwW5Rk2ikocvvaSvkE9T3EU6jUF8rgKLeIbDuiUAAAWA2AHcMIbjTK1gmgnnqKmN2UdROrCojCpYruQkg9YG2978zg4yXpAkdFJjiqAeTU8mhzb1j1U+g8+5WbuwcWkZMsXJKS3GJhFfygaa1VTvb1omW/wCy1/8Anw2aHiumkYIZOqkI+LmUxP7g4Gr2rcYW/wDKEjBFI3feQe7sn8cXP4SultZkJnExnGMZjtEwVdGU8EeYxNUMixgPu5stypABvtve2+NThPIEq5+qmqY6a1vjLhmv3KDYX9pHvw+Mo6Ocvig6rqUm1DtSSAM58CG+bz202wyEG9zJ1PURitJq13R3SyHr6KR6SU7iSnY6D7VB028hbFhwLXVRkqqerkSWSmdFEiLp1B0Dgkcr2IwJ57w8mUgy0eZeiDn6PM2uNu+wXdveATi36JaqoqDWVNTHoaZ4yDoZVYJGEuobe3ZGGrk58k3C7tfPkYeJiYmDM5y70nSas0qyRv1gHK2wRVHP2Ypcg/Sqf6aP84x0XxtwdRViGSptG6KfhwdJVRvuTsQPA/dhSUHAyxSrLUVHV0+v4BgNE05G4KI+8Y/rPYDny3wiUXZ1MXUQeOvkaHFOVTVOb1ccEbSP17GyjkL8yeSjzOLzOUo3rjJUlamrnkRRTwyH0eNiFReslAu9trhfPGjn+b1Ts9PSQPHTliWMAeRpt93eUC8l/wD5fHtnuVyPmoqYYHFN1sToSvVXRAmqyyaSLaTtYYhE20r22K/iDiB46ialqI0lp4naNYIy0Ma6Ta6hDudub6sbHFeWxzNBqqBBJ6PH1cc4AUxW7PwsYK35+sq40OJsnknq55tUEaSyu6GSpgBsTcAhZGINjyIxscUdTUtAzVdNGI6eOI2Msh1JzPwcRsN8V62EqWmnQU9EVIaGeo9L0xxyxqqSFgYnNzsHB0G4I2vggpaGGmr42lG0PYjk1sFWJgwgcgEKbAywEkH/AGfjgE4TpvRld45aiRGW946ao0KQLljdlRxb9a42G2Cum4ZqJ0VjC1mjKMVNMsbq+kl9CzSR2uoYWUbgc8MjxRmy7zbbBXjusern6injZnmfr5lUbk6QsCtv2dEIBN9gXOKD0Wlo/jmWqn/3MbHqEP8AXkG7nn2U288X/FWaLSSy0ssTsxOqbTUqNbNZhqaOBWOxHZJIAOBj+eoFtooYPA9Y80lx7OsUA4W+TViUtKSW3+Q06KeKXkzER1GkiRCkQCKqxkdoKijZFIBB8bC98DHSblCUuYSrHbq3tIgB2AbmPcwbbwtjwpOJSJEtT0iDUAStMhOkmxt1gbe3fg96UaWbLY6eSmndVkZlbswi1gCoGiNdravHkMXzEHeGVUuTRrZxWcPwoe1U07KEQAlyinQCABe3VsPs8sWvRPM0FNPBW00wjLh0D07lSGFmAutuag+/Csm4hq29aqqD32617fZewxozVLv67s+9+0xO/jucVqXIb6eTi4vi79h+ZrV0IWwEkS/qtJTiK/6vV1EpQH2C/PAbmUVDUDq56iGFFPYeKoLAE8/gfhEHL5rKPDCv04POFII6CifMZ4UkkkbqqSOQAqx+fJbwFiL+R8cXrsW8Hhq09+wK51QRRPaGpSoS5GpUdD7wwt7wTitbBhx/lUd466lH9Fqu1Yco5vnxnw3uftwIYW1TNeOWqB1J/wDTtNW0sPpMKSkxIdRFmuVHzhYj7cAvFfDj5YIBR1lTFFUVCQtFr1BA55oSLgjANT9J+ZRoqLONKgKPgoybAWG+nwxleKcwzOemgaVHcTK8QZVVesW5FyovbbDdaZgXTZY7tqh25FwHR0zdZoM0x5zTnrJCfG52HuAwUqtsL1OP6ilIXM6GWEf76L4SL2nSTb2XJwY5DntPWJ1lNKsq7X03uD4EHdT5EYamjHOM+ZFniYmJixYN51wyamVHepmVYyCsaCPRcd5DxtqbwPd3W54C+J8tklqVjp8xliEd0klkkuDM+kxwrbTvYMT4XHjj6zfpIeoqloqCy3ZlaocctIJcopG5AU2J5nu78KXiLPfSHRY9SQRXESk9q5N2kY98jt2icKlJG3Dgm3ueecVFXDI0U8swkjYgqZWNj4jfkfHDG43yuGPIKWRIo0kcwlnVFDMShuSQLkm2KOokXN6MuSBmNJGSxJt19OvMn+uv4+3Y/wA1zwUWSUc3URzdmFQkguoJQ9rlzFvvxUVyNyydxVbp7iAU42YqGVxdY5CD3hGIP2DB+el+dSTHSUqXH6pv9oIvgg/nriR1GmkjS9twiA/Y0ht9mBUUPlmmuUl7stuEuO36mKGagrA6IFLRwFkOkWvbYi+21jjEGeZaZHSneshbUesSCOYKrX3JQKVU3O5AGKvLxndTVrS1k3UxtGXkEYiuYgdJAZAWVmJtcEciRywSU1dRUNeYFZIUipFXTuLEvcDxY23J3O++GKznzUU39mDufdH1NmCzVFLUTNULs3W37ThRZWDKrKdOmx5WIwlWW2xFiNiD3Hww58+6UIqOarSni62SSQOJNQEZ+CjW+25I02t5YTVRKXZmJuWJY+0m5+84XOuxu6TxK83HYzTC7qBudQ/HHRXSfw4K6GBGqI6cI+otJ39m1huN98JPo+yk1OYU0YFwHDt5InaP4Ae/Bh0+5iHqYIAfio2Zva5FvuT78SO0W2VnTlmjFcngOjqhQkTZxTg9wBQbe+THyeE8kUXfNWa3PQBv7LK38cU+UcJRvlVTXys6tGxWJRp0seyN7i/rMRtbljc6KeD4cxefr9eiNUtoa3aYnnse5cXXyKk2k25vb5G2vC+VTusFDPUTzyEdp9o4oxvJIxEa8lBAHeSMaHGeeUVTG6x67wlYqRQLRrCuzMTezM+/u04N8w4Vp8vq6OmpwwSuMsVQzNdzGoBAVtinrG+m19sa/SXwHQ0eXyTU8JSVWjAYySNsWAOzOV5eWLcXQqGVOatt+gF8AZlHIJMuqTanqfUYn4uo+Yw8Lmw9tvE4F83y2SmmkhlFpI2KsPPxHkRuPI41I2sRbncYLelc/wCkpv2I/wDLXC+UbF5cm3f7AiFvgl4QWWkq4ap6Wd44mJOmNvAjna2xN8OLLujakaKKWHraaZokJeGVhclQTsSV572tbGnxMmZ5bCZUr1nj1IgWaFdYLsFB1La9iQd8H4dGeXVqflS59S5yfpIy6pGnrhGx20TDQfZc9kn34++CoY0rszESqsfWQFQgAXeBSbW23JJ9+Kau6OKirN62ria43EVJErf/AJCCwPPBTwXwhDlqOkLO2sgsXIO4FhawFtsNV3uYpeGk9LCPExMTBCBHwcB1FBXrVStG1NrlLSBradauF1BrW7TKNr7nCo6hgoYg2JIBtsSOY9ox1B0iD+gS+2P/ADFwv+nbIYY44qmOMLK0uiRlFgwKkjUBtcFRv5nCZQ9Do9P1Dclq77fgBXRt8bV/Uaj8Fwb8XKX4ZpWJHZEBPs3Xb+8PsOAfo2+Nq/qNR+C4N6YdfwqRYExg9/6kt/w7sVHgPNtkT+aE0x2OOrc1znqikMKdbUut0jvZQvIu7W7KD7TyAOOVoYGchFBZmIVQOZY7Ae8nHVnDuUmBNUhD1EljNJ4t+qPBF5Bf4kk3jB66vKDStJR5pE9TLrFXCYtenSiyo2pI1HMAhmsWJJIxdVdFPDUSVECpMsunrIidLgqLBo3O3IAFGsO+45Y9s+oKfMI5aVzqK6S2k9qNzupB7mFr28LX2OADMONazJpEpqsR1SabpIraZig2BcG+/MXNr2O5thjdcmOMXP4eQ3etoqr4GojRXbnFURhWJ8tQs/tUnAfxf0PwyAvQnqpOfVk3jPkDzU/aMXOWdIuWVy9XKVQtsY6hRpN9rXN0P24ulyEx2eiqGjXn1bHrYGHkGOpR+wwHlimlIuMp4n3Qv+ivLY8up6utqTpljLRMh9aMLY6SP1nbTbxGkjngZ6WKUTSU1dECUrIlPj8IoA0+2xUe44LukygephYOhgqls2kNeKpVLmyttqdQSyo1m57HngV4eJrcmqaYG81G4qIfHQblgP8AH9owDX9Jpxybfi3vwy16SbUOVUeXi2trNLbv09pj75G/w4J+gvK+roGlI3nkLD9leyPvDH34BuOYTmEWW1isAZ1WmkYnsrMDz8t9Z92HvlNClPDHDGLJGoQewC2Cit7F5pViUe7e4Hccj/SeT/SzflTHn03y6crYW9aWMezfV/y29+PXjr5Uyf6Wb8q4qOn+otRwJ+tPq59yo4/FgfdiPhgYlc4fruIle724LulUf6Sl/Yi/y1wIr3e3Bb0q/KUv7EX+WuErg6sv5i9n9g64R6T6mVUgjpYXdFVQvpAjZ7C111jSeW4vffG7x3m9dPSNG+WTx6XjdmV45AAjBzbSbnYHfCMVrcsNHo74qzaoJp4Gim6tdV6jVcLcADUu59++DjO9mZM3TqHnikN/h3iOCtjElPIGHevzlPgw5g4uAcJvNMizUTCqp6OKnqb9t6ecaJB/XjbY+298MDgLPpKynZ5oxHLHI0Uig3GtDY28vLDYvsYZ40lqi9glxMTEwQoG+PYmeikRBqYlLKLXNnDG1/IE+7CD4840lzKW5usCE9VHf/E1ubH7uQ77nmfZ7LNn8dO11ip9YVb7FmgZi5HjZgB4D2nCZiQmwAJJ5Abk4ROV8HU6TEo7y9/x/YLujX42r+o1H4Lg36Jv6RlFbTX3GsAftx3H+IH7MBPRr8bV/Uaj8Bgg6BK/TVzQn/axBh4XQ/8Ao5+zEh2L6hXqa7UUvRBlonzOLUNolaQ+1RYX/eYH3YcFVLJPKEeQiKSqcaAbWhp1YMCQQTrlAJ7iu1ueF3wZSyUub18EOnrxHMINfqXurpqtvaxHLG+k0aVISrWcMJp9XXE6R1kWtSOrPVDU4k2HMDfBR2QjP5538g84azaFaR6lnUCR5piSQCV1tp8L9hVA9gxzrxFnD1lRJPId3a4H6q/NUeQFhhh1ea0MeRKqCD0xohEVAXrb6gHJsLjs3O+FVgckuw/pMVNyYXUFXQplUqvEr10khVCRcqo09oHkoAJ9pvgm6PsrzBaRamhq0uS16WU9hgp0i1ztex/V9uAOtaAUdOoUekFpHdx/uybIp8T2SfIe3B1HFS+kZWKowoDRyJP2lAACkJqsbBt7+N8REy7R92+dw+ybieKuLUVbAYKm3agk5Nb50bd/iLb7bXthe0dD/M2dIjEmmn7AJ3vFIbAN5q9gT7+/FnW0VNVZdFNEs5ro4g6SRJLZXG+5bsAG29vPGj0rVHpOX5ZWMfhHUg+J1KCT7Lr9+ClwIxJatK4ez9z0osnOnNMoJ7SH0ml5924t+7oHvbDU4IzoVlFBP85kAf8AbXZvvBwra7ObfzVnAO4tT1VvEXDE+7Wf7vlgx4GPotdW0HzCwqYBf/ZPswHkGt9uLi9wMsbjf69GffHPypk/0s35FwG/ygqy81LF+qjufeQB+VsGPHXypk/0s35Vwpul7MOuzOa3KILEPaou3+Ike7FTezD6WNzi/RfcDFww+KstFTn6QN6sjQhufq9WpPLyBwvF7vbhh8WZ0aLPDUBFkMapZWNhcxBb3A7r4XHg25b1bej+wQZ50J82o57f1JuXuZR+IOKXg2SpyWseOWjeWWZBpWNwToUkswte/wB3LDGp+LcwKLJ/NZkRlDK0NTGwI99ib91sD3C+Y9bnsstXG9PK0AWnil2Ona4B5E7MfefPDNKT2MKyZHFxnughj6QwCBLQV8d//ILbfu42OiqJhSSMyOjSVEz2kUq1me4JDb8rYMAMZUYZTMrkqpIzjOJiYsAWfGvDbRV6ZoCOqRCsq/P1FTGhUcjcuL3ItbFbw9w/mVAhEGXUJa1jIZWZ297Ntfw2Hlg46RP0CX2x/wCYuKnpP43GXw9XGQamQHQP1F5Fz7O4d59mAaSNMJzklFb9vw/cVfBdG8NXXxyKEdKOpDIDcKbDYHvAvij4Fzb0Wvppb9kSBW/Zbsn7L392LPo7lZpqxmJLGiqSSdySQCSfMnAbhN8M6SjblF+iHD0kyHL85pa8X0OBrsOensP7ewwNvLDR/m6GaRahSGuqFWFiDp1FWH7sji/gcLfPP9K5BHMO1PTAFvHUnZk+1O1b2YHeBukSanp2pC0YIH9HkmuUU8+rexBCkXAb5vfthtpP3MMsUpw25WzPTpvyiGnngMMaoZVkaQj5zawbn3scLhIiQT3C1z4X2Hv8sFHGNaZmd6sVMdX81GKvBpvvoJsVXwtqHmca0+Uuix0jFElLGaUsygRqVAXWxPMLqYrz3AsThUt2bMT040mfVRXQPmazU8DGBXjZYQg1FY1W/ZG25Qk+3Ds4c4YBy4o0YgmqtTz2A1qZDdgP1SENgOQ8MVvB+VUsdqr4CGn0jqVIVZGC/wC1ldjqJJGoJtba+4238544EilaAqwF9dW/ZpoRvvqPxreCLf24bFVuzFmyOdKK4NjOc1EfWxQ/FUsDCRVtvI6hYYR52N7eaeOAbpb4feHLsvA3SmXq32+cyqNXs1KR7xgy4SyPUsZZZBAjmVTJtJUTn/byLzUD5qHcbEgWGCjP8rWqp5YH9WRCvsPcfcbHF1aFRyeHNCH6Pf6XSVuWk7unXQ/SJa499l+/BDkmcEwZZmBPappPQ6nffq32Vm9nZP72F3kdY+XV6O+zQSlZB5AlZB57avuwxo8sVMwr8uNuozCEywHu6zdlt79f90YXFmzPHd+j3/MI+kaqWKvyqVj2UedifIIpwgK6raaR5X9aRmdvaxufxw1eLInr8rpp3uDSQzrMR/vlMcWk+0hj7sKQ4rIM6OKr+xF/jgu6VflKX9iL/LXAiMPTj3ozNafSad7TlF1Rt6j2UAWPzTYeY9mKim1sMzZIwnFy+f2BHot6QPQ29HqWJpmPZb/dN/7D3+HPxwx+J3yzNIwgrKcTKbwyLMgkRxuLC9yOW38cI/KcoeOvggqE6s9dHrWUWGnUL3vsVIuPDHQp4TyyXlS0rAfqqn36cMhbVGPqVCM9Svf0NHgjilpWakq2T0yIc1I0zJ3SIRsb94HLw8DUYWMmQU9JnlEKeJYg8UxYLexIG219sM4YOJkyJWmu5nExMTBCwY6Q/wBAl9sf+YuOduNK15q+pd7hutZbHuCkqB7gMdE9In6BL7Y/8xMLrpI6OaueuaelhEkcgVm7aLZxswszA2IAO3icLyJs29JkjH4gR4QhkpYZqx0Ip5Y5KZWN7l5FNiot2lBWxPn5YD8OHjCtzJYKaOXLooY0qIurVJVYM630x2B2B3F8KbMois0ilQhDsCgNwpv6txzty92FSVG7DNzbb7jF6D8/EdRJSSH4OoF1B5dYAbj95Nv3RjyThFKHMKiSoU+h0o65b8pNRPUxi/M6ri39XzwvKWoaNldCVdCGVhzDDcHDtz8vn2UI9OR10bhpIr83VSGTe362pb7H34KLtV6CcycJ6r2lyB3BGb1Usk8muJaaBXnZZIhJFHckqqLsVubgBSOWNmgrqfNXllly1TKGj6x46l49TyMI07JFr/8Aoca/FEByzLYaHlUVJ66p8Qi+pGbedv7reOPbopVQjMbb1lKGN+SgsVJ8Br0i/fe2IrugZJaXNfQNKbo5A9SjooeXakeWpa37LaUDe8j7MFeWcJRoVeV2qHT1DJYIn0cagIntsW88ECnH3hySOfLJJ8nyBjJxnGDiwDnzpvyfqa4TKOxUJc/SLs33aTj6kr2ly2iroyTPl0wik8eqNit/EW0r+8cGfTzQh6FJfnRTC3mGBUj7bH3YTmUZ9JTw1MKhWSpQI4a+1jsw35i5+7wwiW0jqYbyYl6oPRmcdRDn8kBbqXWF1B5aiX1sB3XYXwqjg24KcDLM4ubDqoB7y0gH2kjAScDJj8EdLkv1wQY6RNRmE00qUlRSqkWhSkkTM4vGrXJDC4Nzb2Y5vAw4BxF6FxA2o2imSKOS/IEouhvc23sY4uAvqo6qr0f2PXpGyuu6uCauNPNTxToZepiYOI72a9ybqQbW8SMFkfR3lM6rJHTJpdQVZHcCxFwRpa19+eC6qp1lRkcBkYFWB5EEWIwA8G1DZbVtlc5Jie8lFIe9OZi9q7//AAjDaSZz9blHbZoIcm4HpaWYTxq5kClQ0krvYHnbUTbBMMYXH1g+BLbfJMTExMQoGukT5Pl9sf8AmLgiwpc/4glrKeF5XaOnq5SkMMQGohSSGlkKsQSVBCIt/bvi5pYp2KqZKwE2FyakC/mTTgAee2BT3GuFRpn10h18c0jUTI14qeSrDhrWdAVQC29wSW8rDHO4w9OJsmeGRJJ55UMw9EWQOs4AlPqsjRq9ie8EkezFXwT0XRiqnWsYSGBltGBZHVgSrk87bMNO26m98LknJmzp8sMUW2J/BR0f8XPl1SH3ML2WVPEdzD+sL/YSMWfSxwgKGpEkYAgnJKr+owtqW36u9x9mATC94s2pxzQ+THf0m8HfziiV9E3WPoF1U3EiDcFP6wudu/24VHD2btRzFigdCDHNCw2dD6yMDyIIuPAjF30e8fSZc2hryUzHtJfdSebJ/Ed/lhlZ5wjQ53H6TSyKkxG8id5/VlTubfyPtwytW65Mmp4fJPePqbfCPGCNHs7T06/P5zwDuWdRcsByEq3258tROaOsSVQ8bK6NuGUggj2jHNeZ8I5llsgkCSjTymgJZbeZXcDyYDH3QdIE8bXkRGb5zoWhkbzYxEKx82U4tTrkVLpVLfG7Omb4855ggLMQABckmwAwhI+lOQ2s1WD+qJYWH2tT6jf7ceua8SVUqCWpBpIuatMxkma3+6iIVb/+ZoAF73wWtCv4WV7lh0qcRisPo8RK00JEk0x2udwiKO8m5IB57HkL4Uc5Go6QQtzYE3IHcCbC59wxu5rmXW7LqWMEsFZizFj6zu3znbvPuFhiuwiUrZ1MGLRGgt4b+Ss39lH/AJzYo8hoUmqI45ZFiiLDW7sFAQbnc95AsPM4vOG/krNv7H/nNiiyOtWGoikkRXjVwXRhqBTkwt37X+7F+gMb89frYa3SFQ5XVQK1NV0iTwqFT4VQHjUbId+dhsf/AFwvePcxjqq55ISXR1jC7EEkIq2sRfntjoROFMvZNS0lOQVuCIl3BFweXhhLnJVjgyysUiIGoaKSTQG0kSsY3IOxtYjfwGGSRjwZF3sZFDkOciNB/OMQsoFjACRtyJvufPAr0g5RmA9FWasjmledRAqQ6HD97ahyA2J92GGuSV//ANz/AP1Y/wD3Y8aPg+Q1kVXU1RqGhRljUxKgUtzbsnna+CcREcul3t+AWx8t+ePvGFxnBmcmJiYmIQVs2VTZeslPJSmuyx2LIigGWG5JK6T6wBOxG4xqDNcsQaVqc0p7c4wajbysytbbuBtht6cS2B0jfFvlCty+sohIJKOkra2o5o8wkKg8r9ZOdKc9yBjfi4PzCR3qGzA08s2nrI4ow6KFuEUFiCdIJ3tuScMO2JbF6SnkfY5h6Rqib0toJqpqrqeyHZQtmIBYADbbYYFbY3c7LGomLX1GWTVfnfUb388Oboy4FhfLWNTHqNVZt9iqD4vSe482v54zqOpnWlljhxpsRmN3Kc3mpZOsglaN/FTzHgRyI8jiz464c/m+ranD9YNIdWIsdLXsD3X25jA9gd0x6cZxvsNLKemqpQATwRzf1lYxm3nswv8AZjaqelukk3fK0c92pkP4x4UeM4LXIR/C427oPMw6TZd/RKWmpL82RFZ/t0gD7MBVbWyTOZJXaRzzZiST7z+GPDGMC22NhjjDhExMfSRk8hewvt4DmfZj0pKVpJEjQXZ2VFHizGw+84oZaL3Kq8Q5fWxsr/0owLE2nskxOXffyDL9uB4DDxz6BYJaSmkhSpqShZR1JaCCNQA3VwobsSQNye69xyxdwyAesMwP9VKQRp7gsV/tJ54a4Wc9dVpt1yefRJxAKjL0jdh1sN4yCdyoHYNjv6pA92KbLMtSr4eaG66/hWQXAOtZWZfttb34I84yGQ0+tXSYBNXV1kKHa17akVWja3eb2wrMt4XhOV/zisAnbtK8TsyhSGKq6FSNhdbqb3Hhg3fBnjpdyW244ejjPPTKCGUm7hdD/trsft2PvwUYC+i7haTL6VklYGSR+sZRyQ6QNN+/YYNcGuDPkrW9JMTExMWATExMTEITExMTEITGG5YziYhBTdIvRpLV1QqKTqgXHwqSEqpYWsdlN7jY+zFglPxCoADUAA2AAawH93DJx8HA6VyN8aVJOmcrcdT1D103pRQzqQrmO+jsqALX35fffBH0fdHiZlSzSmVo3WXQhADLsoJuNj84b3xUdJ9FJHmVSzoyq8hZCQQGG24PI4b3RTPT0uWwq9RCHe8hBkUEa9wCL7EC2FRVy3OhmyuOFaBI8X8NyZfUdRIyudIcMt7FTcDnyOxxo5XlU1SxWCJ5WAuQguQOV/twY9NVUkmY6o3V16lBdSGF7ttcYv8A+T1BeWsfa4SNfPcuf+UYHSnKhjzSjg1vkXea8LVdNEJZ6d44yQoZrDc3IFr3B2PdinIx0R03whsrcnmksbD26tP4Mcc7NiTjpYXT5Xlg2x15FVpTU5iiySrtImmR9IZnBG9yd7G525YUEiSU01iGjlicEBhZlYEEXHjyOOs8t+Ji+jX8owpOnfh1FEVYgtI7iJ7fO7JKE+Y0W9lvDDJx2MXT51raa5Puk4wy/NEjFcTS1UXqTKxWx7ykg9W9t1b7+eCqjoqu3wGcRSpbYywxyG3cdSSLf2nAZwnRzUULocknnMoXrGkkQhtN7WUpZQNR899ziLwFJmM4JokyynT1rWaWQnmBawA9osPPFqwZKNunS+j/ANl9nGVqyf6SzkND3xR9XCrC/I6SWYb8sfMZFfFHQ5dC0WXhh1tQylVZA2opEG3csRu+CjLOAcvgtopYiy8mcaj7e1ffBMiAWAsAO4YKmJeRdv8ARE5Y+8TEwQkmJiYmIQmJiYmIQmJiYmIQmJiYmIQmMWxnExCGrmGXRToY5Y1kQ81YAj78DU3Rpljf+EQfssw/BsF+MHFNIJTkuGI/pE6MHWWI5bTExlSHUONmB2PbbvB7vDHrwRTZvlkbpHlgkLtqZ2lQHlYDZuQ3+3DqOMDA6Fdjn1MnHQ9xTcUVecV1NJTvlYVXA7SzJcEEEHdvEYUcmQ1IYq1PMLGx+Cfbx5DfHWhxlcU4J9wsfV6NkgLp+kGmRFXqazsgD9Fk7hbwwLdIWetmkcVFS0895ZV1SSwuipbkdx53J8AfHDexg4KuwlTinaX9z4p49KgHuAH2Y9QMQYzghZjExnGMQhnExMTEITExMTEITExMTEIf/9k="/>
          <p:cNvSpPr>
            <a:spLocks noChangeAspect="1" noChangeArrowheads="1"/>
          </p:cNvSpPr>
          <p:nvPr/>
        </p:nvSpPr>
        <p:spPr bwMode="auto">
          <a:xfrm>
            <a:off x="1679576" y="-1804988"/>
            <a:ext cx="235267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data:image/jpeg;base64,/9j/4AAQSkZJRgABAQAAAQABAAD/2wCEAAkGBxQSEhUUExQWFhQXGBwaGBcYFxwcGRwXHx4eHRwcHh8cHCggHB4lHBgYITEhJywrLi8uHB8zODMsNygtLisBCgoKDg0OGxAQGywkICQvNCwsNywsLC4sLCwsLCwsLCwsLCwsLCwsLCwsLCwsLCwsLCwsLCwsLCwsLCwsLCwsLP/AABEIARwAsQMBIgACEQEDEQH/xAAcAAACAgMBAQAAAAAAAAAAAAAGBwAFAQQIAwL/xABSEAACAQIEAgYECgUIBwcFAAABAgMEEQAFEiEGMQcTIkFRYRQycYEjMzVCc3SRobGyNFJygsEIFSRihJKisyU2Q1ODwsMXJkRj0dLwFlWTpPH/xAAZAQACAwEAAAAAAAAAAAAAAAACAwABBAX/xAAyEQACAgEDAgQEBAYDAAAAAAAAAQIRAxIhMQRBEyJRcTJhgcGR0fDxFDNCobHhNFJy/9oADAMBAAIRAxEAPwB44mJjBxCGcYJx4VVWkalndUUc2YgD7TgJ4i6SoqesSjSNpJjJHGxJ0ousrvfcsQGB2FvPFNpBRhKXCDp5AASTYDmTywGcadI1NQWSzSysodUX1dJvZi/Kxt3XPlhPdJHEtVNV1MDzN1McrosanSmlSQLgesfbfHn0kn4Sk+owfgcLeTZ0bMXSK46nyFOWdJGaVU0ksEKSRRAF6dRc6SbXB9Ytt3fZhi8I8e0tf2Vbq5xzhk2a/fbub3e+2F1/J7/SKr6NPzHF/wAb8KRVmbQxXMLNTPJ1kYAbrFcaSfHmfPzxIt1ZWaGPW4VVDSBxnCbyPjauoDKlWjVVLDMYWqF9dGW258RYj1rc+Z5YaGQ5/BWR9ZTyK699uanwYHdT5HBqSZmnjcPYtcTGMS+CFmcTGAcQ4hD5Jx5GqTVo1LrtfTcareNueET0i9IFcKuenjl6qKNyg6sWYjxLbm/stgN4cYSVSdbPJEzmyzhiWSQ+qzG9yt9juOd77YW8m9GyPRtx1NnTnENeYKaeZAC0cbuAeRIBIvbu2xzhnfH9fVXElQyqfmRdhfu7R95OGBxBxBmNFTT02YQ9fHJG0cdXFyuQVGscuZ8j7cJc8sBkkP6TClbe/oN3JKbOMvp4Z6dvS6Z41cwm7MoYXsAe1t/VJ9mDbgzpFp65hEwMNTuDE/eQLnSe+1jsbHbli84LX+gUn0Ef5RgX4mpUXPMrZVUM4n1EAAtZNrnvtc/bg0mjK5LI2mt9+BhrjOMLjOGGYmJiYmIQmMEYzjBOIQ5i6SMwlkzKoSSR2SOYqiljpUA2FhyGLHi4f94f7TT/APTxScffKlX9Yb8cX3FELPxEQqlrVFOTYE2Fo99u7Gf8zrqkl/5f2Brjr5RrPrEv5ji06SR8JSfUYPwOLjingaRq2pmqJ4KWB5pGV5HBZlLEjSgNzt7Mb3G1fl9M9Pqpmq5hSxaGkYpD1djpJQXJPfY+OJWzKWVXGt9j6/k+fH1X0afmOD+u+Xab6nL+dcAfA88mcySI7+jCnVXgFMBGI2JIJ/rXAAIJx75nn0+V5nA+YOtQFgeNZIlCuUZh2nU7agRyHPBxdIz5IuWR+tcfQ2My+Tc8+uv/ANLGzQ0MNJn6iJVijai6xwOyuq5uxHIeqMCVTxfG9FmMZjkT0udpYXK9g+pdCe5gFv78EPFThs0cggg5S9iNwdnxLRHFq0/n/hBRnfSvl8FwkjTsO6EXH94kL9hOAHO+mipkuKeJIR+sx1vb7lB+3CvxsVVBLGqNJG6K99BZSNQFrkX5jcb4B5JM1R6TFHncZvB/S7PH2axDPGNzKigSIL8yBZSNwO734cOSZ9BVx9ZTyLIvfpO4PgRzB8jhI9BCg18oIBBp2FjuLa0wYcc8HxUUUuYULvSzRDURGfg33tYqdrb+zywcG6sydRDH4mlbf4FT0jfKdZ9M38MDuLnjGYvWzu3rMVY+0qpP3nFLfCXydPGqgrHjwxxSK7JaqKUgzQQOrX5smk6H+6x8xhHd2N3K8zkgLlDbXG0bDuKMLEH8R5jGkcXKV0LxYvDcq7nWHBX6BSfQR/lGBviz5byn2VH5MEnBX6BSfQR/lGBviv5byn2VH5MPfByYfG/qHwxnGBjODEkxMTExCEx8tj6xDiEEHxYcrgr6iSXr6qcykmIfBxI1+Rb1mty22xvcT8YVMeb+iw6IozUQq5RAHkDaL62O52NtrbYBePvlSr+sN+OLvi3/AFi/tNP/ANPCLOosapXv5WD/AB45OY1lyTaeQC++2o2Hs8sWXSV8ZR/UYPwOKvjv5RrPrEv5ji06SvjKTf8A8DB+BwPZjo8w9gp/k+fH1X0SfmOKDpn+VZf2I/y4IegyJoJpWmBiWZFWIyDSJGBJIXV6xAN9sDvTP8qy/sR/lwT+AVB31TYxOhqijmykpKiyIZpLqwBB5dxxqcTdHXoizVVDLotDIrwyAuvVkHUEPNfEA392LToL+TP+M/8ADBXxh+g1X0En5ThiScTHObjldepylD6y+0fjhr/ygfXov2JPxTCmhPaX2j8cHvS3xXT18lOKcswhVwzFdIJYryvubaedsJXDOlOLeWLXzNvoE+UJPq7fnTDU6Uvkqr+j/wCYYVnQJ8oSfV2/OmGn0pfJVX9H/wAwwyHwmHqf56+hzvxV+lSfufkXFZ1Z06rG17X7r87e22LPir9Kk/c/IuDnor4eSvoa+B7AloyjfqyANpb+B8icKSt0dCWTw4JsWGIcbFfRvDI8cilXRirKe4j+HnjXOBHXas6w4K/QKT6CP8owN8V/LeU+yo/Jgk4K/QKT6CP8owN8V/LeU+yo/JjS+DhQ+N/UPhjOMDGcGJJiYmJiEJjBxnGDiEOWePBfNKsDn6Q23vwbZ5wjVz5406xEQrPCxkchVIUR3tc3Y7Ebd+NLi7jZqauqI6Wmp4nExDz6A8rm/O7er7N8a/GVbI2fiNncotTT6VLEqvxZ2BNhuSffhGx1E5tLtt7+h98V5ZlsVbUyVVW8rNM7dRTput2Js7sbA91hblje434tFI9OKWmhVzSxMk0iiSVUIOlRfa48d8AvHXyjWfWJfzHFn0lfGUn1GD8Dir2YSx24272CjozU5xLUrmDNUBY0KaiRoa53TTbQdhuPDAh0kZX6LXPD1skoVU0tIbvp07KT325DBj/J7+Pqvo0/McD/AE0fKsv7Mf5cR/AVDbqHFcDN6Cvkz/jP/DBZxh+g1X0En5TgT6Cvkz/jSfwwWcY/oNV9BJ+U4cvhMGX+c/c5NGLbJuHKqrv6PA8ltiQOyD5sbD78VkA7S+0fjh45p0d1FG/pWUTMjWu0DNdW8gTsfY3uIxnjGzq5s2jbuz36KeAJqCVqioZQ7R6BGpvYEhiWPK+wFh574uOlzMY48tmjZu3MAkajdma45DA7lvGWcVoMdNRRI8bGOWV27KyDmNJIsfLtYusg6P269avMZzVVCm6DlFGdraR32PsHfa++HLikc6d69eR7iN4wiKVkyt6ylQfaEUH78NH+T0Pg6z9qP8GwuOkT5TrPpm/hhj/ye2+Dq/2o/wAGwuPxmzO76e/Yx04cJalFfEu62WcDmV2Cv7uR8reGEsRjqzPOIKKNGWpnhCkFWRmBJHIjSLk/ZjmLO4YUnlWnkMkAY9W5BBKdwIbe45X77X78XkiuSujyScdLXB1DwX+gUn0Ef5Rgb4r+W8p9lR+TC/yzpgmgjgiSnjMcSKjXY6mCi2xtZTt4HF7BxjBmObZXJEGUoJw6ONwSm242N7HlgtSapGXwJwk216jhGM4+VbGcNMhnExMTEITGDjOPOWQDcmw8cQhy3x98qVf1hvxxd8W/6xf2mn/6WNbirIampzSr6mCWT4dt1U6ef63L78FfEXB0z5z6S8tPFEZ4WXrJQHfTo2VRvclSBjPTOr4kUo7/ANIvOO/lGs+sS/mOLLpJ+MpPqUH4HFzxTRZUlbVPUVVRLIZXLQwxadJJ3Uu+zEHvGN7jfiKmp5KYLQQzMaWIo9QS9kI7KleRItz88StmWsjuNJ8Gf5PjDr6rfnGlvPtHFF00fKsv7Ef5cEXAkzZ3JLHVHQsCq8IpwIerYkgkFdztYb3wF9JGXNTVzxNNJOVVLSSm7kW2BPfblfFv4Csf/IbfI3ugr5M/40n8MFfGH6DVfQSflOFz0U8WUdHltqidEbrXOncvba3ZUE4+uK+lylkglhgjlcyIyBiAqjULX3N+/wAMGpLSZJ4pyyul3Eoj2IPhv9mOwoH1Ip8VB+7HHeLiv4orJhaWpmZeWnWVX7FsDhcJaTd1OB5ap8Dm4R4ipaV8y9InjjvmExAZhqI23A5keePrNOmWhj2iWWY+IXSv2sQfuwj8vyeeoNoIZJfNUJHjubWwVZV0T5jLYuiQj/zHF/sW5/DBa5dhL6fDF3OQL8R5n6VVTVGnT1rltN72v3XsL41YauRFZUkdVb1lViA1vEA788Mn/s8y+lv6dmS3HOOOwPmObMfsGMLnHD9L8VSyVTfrSA2PukIA/u4DS+Wx6zRrTFNi1pKZ5G0xozt4IpY/YBgpyro3zGfcU5jB75iE+49r7sEZ6WZyVioqOCHUQqDnz2AAGhRv7sFlHkOdzJ1s1eIZhukKopQeIfSLHw+d78Wop/MXkzzit0o+4JjoTqurJNRD1ltkAbST4FyLjv304Ac6yWoo5NE8bxuDse4271YbH3YeH/aK9EeqzSnMUtro8PbjlA5lRzX2H7sVea8bSZhH1cGUSVEbd862X2jYi/mGBwTjHsBjzZk/MrRq9D/HFVUTijnYSLoZlkb1xptsT84G/M7+3DkGE50XcD1lLXekzQrDFocBOsDMNVrDYnYeZvhxjBwutzJ1OjxPIZxMTEwYgmFx0uZyYzRUy3HXVEbOd7aEdDpv4liD7sMbFbneSxVSBJVuFdXU8irqbgg//Li+KatBwaUrYg+kDiqs9OqIfSZViSYqqK2kBQeXZsT78Z4tH/eL+00//SxS8ffKlX9Yb8cXfF3+sX9pp/wjwhs6kYpJV/1f2B7jr5RrPrEv5jiy6SfjKT6jB+BxW8dfKNZ9Yl/McWfSOpMtGBufQYNhueRxXZhp04e32LnocnaNcydDpdaUsp22YaiDvtzAwA5jmEtRIZZpGkka12Y7nw//AJhk9D9G0SV8k8MnUmn3urLqXtFgCbc18Dj6ybpIo4p40gy6GGJnVWkOnrApNr7DuFjuTyxdbKxetrJJxV/sAmWcJ11R8VSysPHTpX7WsMF+WdDVdIR1rwwr33Yu32AW/wAWDTPeIqzq8wiRwk9HIkqaFsJKU9qxve+wYEi3IY2G6XaMgCGOeeQgdiOI+t4dq3f4YJQj3Ey6jNL4UaGV9CtKm880sp8BZF+67ffgty3gnL6exjpYrj5zLqb7WvgdXi/Nqj9Gyvq1PJp3t9x04G+O6rOKemMlVWRRh20LDAu5uN+0VuLC/ecF5VwhVZZupS/ueWYdJFbVVnolCY4o2l6qNxGGbTe2vc6bWBawHIYxxFnUtXntPBDI5jgmiSwawYoweViBseR/u4pejaMU0VXmTjanjKQ+cz7fcCB+8cenAN6WmrMzfdwDDB4tPJa5G3iV3/a88Cm2PcIxbaXG31ZQ9Ibo+ZVbx+oZSAQNiygB7ePaBwOXw5OMeCOqySI2vPT/AAsh5kmT43fvtcH93CbOFzVM1dNNShS7bGUYggg2I3B8xyx0hV9IdNT0VPUTNeSaJWWJd3LFRf2C9xqOObcfRbFxnpJm6dZWr7BBxbxjPXzrO50dX8UqfM3B58y1wN/IYctJnFfRRo86mupSisJoltOikX7cfJxYjcb+OEjwrw3NmE4hhHm7n1UT9Y/wHfhxx0OaZSPgm/nCkUD4JtpkH9U7kgDu37thg4XyzL1KgqgqDjIs/p6xNdPKrjvA9ZfJl5qfI4tVwns0zfL6nq6ulvT16zwq6XMchDSKrq6jaQWJ33w4RhqdmCcNJ9YmJiYsA85plRSzGyqCST3Abk4rcp4ipaoXp545PJWGoe0cx7xin6VKqSPLKkxqzMy6Tp7kY2Ztu4KTjnLID/Sqe3++j3/fXASnTo04en8SDlfAecYcNUpr6iWfMoYtcrN1SI0ki99mA9U4tOIhli5zeQ1T1Jnh7KBRGr9gLcnci2knAFx98qVf1hvxxd8W/wCsX9pp/wDp4XqNag6Vt8fkbfFvEtHDWVSrlsMkomcNJM7MC9yCdHKxNzbG5x3xxVU7060/VRB6WJ+zEpIJvspINlFhYYB+OvlGs+sS/mOLLpK+MpPqMH4HFanTCjijcfb7Bj0Y5xV5gMwjmneVmp9KBz2QzalvYCw7r7YEOFuFInqJ4K8zQmEAfBRs/bvyOhG2tuPHBP8Aye/0iq+jT8xwS5TPmNLPLRxwU7M8sk6zSSkBo3dj2go1Fu63cB5YJK0mxOSbhOUY7cAlluadTnnVyTPNBIgptcq2YxugKhhpF7ObXIvhh9F6dVDPSMBrpJnivYAtGe1Gx9qkfZgI4gd8yqpoZ4UhrKSlkYBDq1yao3Uq3gFAsOfbPni+yjiCKKpp66R1jgr6ULKzGyipi8T3EguPdi1yLyq4/T9fiM7HPfTXnnpFcIUN0pxp275GsW947I9oOG5mnHdGlNNLHUwyMikhFkUszW2AF7m5thJdG+WGtzESTbpGWqJmPK4Orf2sb+wHFzd7E6WGm5vsWPHCGloqHLEB60gTTqOZlfZV89y23kuDHLskVquiy4dqKgQVE57mqG9T7yW9l8CvDFQtbmtTmM5+AptU2/KwuIV9thf2r54ZnRll7rTtVTD4esczSeSm/Vr7Av44qKthZpaY1+rf5BXW0yyRvGwurqVI8iLHHIuYUbQyyRN60bsh9qkj+GOwSMc1dL9AIs0ntsJAsn2ix/xKTiZVtZOglUmgLx70lK8jaY1Z2sTpUajYC5sO+wGPDBj0SyquaU7MwUASXJNh6jeOErk6WSTjFsbHRZmuWiBYKR9MnORZAFmZ+8nub924HLB1UVCorO7BVUEszGwAHMk+GFhx0cjqCTJURx1ANxLB2nB7r6AQ3v388Ap4iE8iUlbXSy0MbX1pGQ0nKwe/a0jfff8AAh+qtjleD4nmV/X7BxDAud18dRFAiUlPJc1BW0k7LuFG19IYDn+OGuBip4crKWSBBSPG0KgBRGdgB3W5j34t8GlRnySvb0M4mJiYsA+JEuLfjhQ8ZdGpjq4qqjS6dcjSxD5vbBLoP1fFe7uwzq/PqaA2mqIoz4PIqn7zijz7jKk6oiKqheRmRFVJFZiWdV2AJO1zgZJdxuKU4u4iG4++VKv6w344u+Lf9Yf7TT/hFje4uqspSuqetp6qabrW1/CKkeq49XSdVh54tOI+I6eLODH6BA8vXRK08hLNdurswBFgVHL2YVSN6m6VLt+QvOOt8xrPH0iXb944IeO8nqJ5KTqYJZAKKEErGxFwDsTawPli5rOJsxmramKgih0pK461Ikta9tTyMdN++/fj4z7itlK+lV0rsEC9RQsUjJGxLzEAMSb30CwI2xKW5FOdxpK0jb6JqVsseolr9NMjogXrXRSxuTYLqudvLBVNxLC9cJ40qJY0h06o4JCpfWdgWUKRZr3BwBcKZiapp5Iokp1gCPIyKJKhoiSHJllDMSoGrYdx77Yt46BZMxoYpNcyapI6jrZXkV5FR2U6WYjS6hZF8BbBRe2wjJG5ty5/0alSlUM79PjpZupZlJBCiQxdWqP2NV+4m3kMUtRNmNM0kVPTytSGV3jSWkWTSGJPJkbSbG3uPnjezjKaeLNq6VoUFJRordWFAQyPGojjta3ack28jis4V4zgislVSRshO8kAMco35nSw1gdw2t3Yock2rSvYo8/zqWdUSeGGMob6kgETnbkSALjmbADBRQsKDI5JAQKivbQu+4hW9+/bbV72GLzP6Vjoly3MHaBvXWdjJEinwMga7E7dXu+/IDAVXZ5Sl1XqIJ02DymIwMW72UREWHfuCfuxXASlrSSWwW5Rk2ikocvvaSvkE9T3EU6jUF8rgKLeIbDuiUAAAWA2AHcMIbjTK1gmgnnqKmN2UdROrCojCpYruQkg9YG2978zg4yXpAkdFJjiqAeTU8mhzb1j1U+g8+5WbuwcWkZMsXJKS3GJhFfygaa1VTvb1omW/wCy1/8Anw2aHiumkYIZOqkI+LmUxP7g4Gr2rcYW/wDKEjBFI3feQe7sn8cXP4SultZkJnExnGMZjtEwVdGU8EeYxNUMixgPu5stypABvtve2+NThPIEq5+qmqY6a1vjLhmv3KDYX9pHvw+Mo6Ocvig6rqUm1DtSSAM58CG+bz202wyEG9zJ1PURitJq13R3SyHr6KR6SU7iSnY6D7VB028hbFhwLXVRkqqerkSWSmdFEiLp1B0Dgkcr2IwJ57w8mUgy0eZeiDn6PM2uNu+wXdveATi36JaqoqDWVNTHoaZ4yDoZVYJGEuobe3ZGGrk58k3C7tfPkYeJiYmDM5y70nSas0qyRv1gHK2wRVHP2Ypcg/Sqf6aP84x0XxtwdRViGSptG6KfhwdJVRvuTsQPA/dhSUHAyxSrLUVHV0+v4BgNE05G4KI+8Y/rPYDny3wiUXZ1MXUQeOvkaHFOVTVOb1ccEbSP17GyjkL8yeSjzOLzOUo3rjJUlamrnkRRTwyH0eNiFReslAu9trhfPGjn+b1Ts9PSQPHTliWMAeRpt93eUC8l/wD5fHtnuVyPmoqYYHFN1sToSvVXRAmqyyaSLaTtYYhE20r22K/iDiB46ialqI0lp4naNYIy0Ma6Ta6hDudub6sbHFeWxzNBqqBBJ6PH1cc4AUxW7PwsYK35+sq40OJsnknq55tUEaSyu6GSpgBsTcAhZGINjyIxscUdTUtAzVdNGI6eOI2Msh1JzPwcRsN8V62EqWmnQU9EVIaGeo9L0xxyxqqSFgYnNzsHB0G4I2vggpaGGmr42lG0PYjk1sFWJgwgcgEKbAywEkH/AGfjgE4TpvRld45aiRGW946ao0KQLljdlRxb9a42G2Cum4ZqJ0VjC1mjKMVNMsbq+kl9CzSR2uoYWUbgc8MjxRmy7zbbBXjusern6injZnmfr5lUbk6QsCtv2dEIBN9gXOKD0Wlo/jmWqn/3MbHqEP8AXkG7nn2U288X/FWaLSSy0ssTsxOqbTUqNbNZhqaOBWOxHZJIAOBj+eoFtooYPA9Y80lx7OsUA4W+TViUtKSW3+Q06KeKXkzER1GkiRCkQCKqxkdoKijZFIBB8bC98DHSblCUuYSrHbq3tIgB2AbmPcwbbwtjwpOJSJEtT0iDUAStMhOkmxt1gbe3fg96UaWbLY6eSmndVkZlbswi1gCoGiNdravHkMXzEHeGVUuTRrZxWcPwoe1U07KEQAlyinQCABe3VsPs8sWvRPM0FNPBW00wjLh0D07lSGFmAutuag+/Csm4hq29aqqD32617fZewxozVLv67s+9+0xO/jucVqXIb6eTi4vi79h+ZrV0IWwEkS/qtJTiK/6vV1EpQH2C/PAbmUVDUDq56iGFFPYeKoLAE8/gfhEHL5rKPDCv04POFII6CifMZ4UkkkbqqSOQAqx+fJbwFiL+R8cXrsW8Hhq09+wK51QRRPaGpSoS5GpUdD7wwt7wTitbBhx/lUd466lH9Fqu1Yco5vnxnw3uftwIYW1TNeOWqB1J/wDTtNW0sPpMKSkxIdRFmuVHzhYj7cAvFfDj5YIBR1lTFFUVCQtFr1BA55oSLgjANT9J+ZRoqLONKgKPgoybAWG+nwxleKcwzOemgaVHcTK8QZVVesW5FyovbbDdaZgXTZY7tqh25FwHR0zdZoM0x5zTnrJCfG52HuAwUqtsL1OP6ilIXM6GWEf76L4SL2nSTb2XJwY5DntPWJ1lNKsq7X03uD4EHdT5EYamjHOM+ZFniYmJixYN51wyamVHepmVYyCsaCPRcd5DxtqbwPd3W54C+J8tklqVjp8xliEd0klkkuDM+kxwrbTvYMT4XHjj6zfpIeoqloqCy3ZlaocctIJcopG5AU2J5nu78KXiLPfSHRY9SQRXESk9q5N2kY98jt2icKlJG3Dgm3ueecVFXDI0U8swkjYgqZWNj4jfkfHDG43yuGPIKWRIo0kcwlnVFDMShuSQLkm2KOokXN6MuSBmNJGSxJt19OvMn+uv4+3Y/wA1zwUWSUc3URzdmFQkguoJQ9rlzFvvxUVyNyydxVbp7iAU42YqGVxdY5CD3hGIP2DB+el+dSTHSUqXH6pv9oIvgg/nriR1GmkjS9twiA/Y0ht9mBUUPlmmuUl7stuEuO36mKGagrA6IFLRwFkOkWvbYi+21jjEGeZaZHSneshbUesSCOYKrX3JQKVU3O5AGKvLxndTVrS1k3UxtGXkEYiuYgdJAZAWVmJtcEciRywSU1dRUNeYFZIUipFXTuLEvcDxY23J3O++GKznzUU39mDufdH1NmCzVFLUTNULs3W37ThRZWDKrKdOmx5WIwlWW2xFiNiD3Hww58+6UIqOarSni62SSQOJNQEZ+CjW+25I02t5YTVRKXZmJuWJY+0m5+84XOuxu6TxK83HYzTC7qBudQ/HHRXSfw4K6GBGqI6cI+otJ39m1huN98JPo+yk1OYU0YFwHDt5InaP4Ae/Bh0+5iHqYIAfio2Zva5FvuT78SO0W2VnTlmjFcngOjqhQkTZxTg9wBQbe+THyeE8kUXfNWa3PQBv7LK38cU+UcJRvlVTXys6tGxWJRp0seyN7i/rMRtbljc6KeD4cxefr9eiNUtoa3aYnnse5cXXyKk2k25vb5G2vC+VTusFDPUTzyEdp9o4oxvJIxEa8lBAHeSMaHGeeUVTG6x67wlYqRQLRrCuzMTezM+/u04N8w4Vp8vq6OmpwwSuMsVQzNdzGoBAVtinrG+m19sa/SXwHQ0eXyTU8JSVWjAYySNsWAOzOV5eWLcXQqGVOatt+gF8AZlHIJMuqTanqfUYn4uo+Yw8Lmw9tvE4F83y2SmmkhlFpI2KsPPxHkRuPI41I2sRbncYLelc/wCkpv2I/wDLXC+UbF5cm3f7AiFvgl4QWWkq4ap6Wd44mJOmNvAjna2xN8OLLujakaKKWHraaZokJeGVhclQTsSV572tbGnxMmZ5bCZUr1nj1IgWaFdYLsFB1La9iQd8H4dGeXVqflS59S5yfpIy6pGnrhGx20TDQfZc9kn34++CoY0rszESqsfWQFQgAXeBSbW23JJ9+Kau6OKirN62ria43EVJErf/AJCCwPPBTwXwhDlqOkLO2sgsXIO4FhawFtsNV3uYpeGk9LCPExMTBCBHwcB1FBXrVStG1NrlLSBradauF1BrW7TKNr7nCo6hgoYg2JIBtsSOY9ox1B0iD+gS+2P/ADFwv+nbIYY44qmOMLK0uiRlFgwKkjUBtcFRv5nCZQ9Do9P1Dclq77fgBXRt8bV/Uaj8Fwb8XKX4ZpWJHZEBPs3Xb+8PsOAfo2+Nq/qNR+C4N6YdfwqRYExg9/6kt/w7sVHgPNtkT+aE0x2OOrc1znqikMKdbUut0jvZQvIu7W7KD7TyAOOVoYGchFBZmIVQOZY7Ae8nHVnDuUmBNUhD1EljNJ4t+qPBF5Bf4kk3jB66vKDStJR5pE9TLrFXCYtenSiyo2pI1HMAhmsWJJIxdVdFPDUSVECpMsunrIidLgqLBo3O3IAFGsO+45Y9s+oKfMI5aVzqK6S2k9qNzupB7mFr28LX2OADMONazJpEpqsR1SabpIraZig2BcG+/MXNr2O5thjdcmOMXP4eQ3etoqr4GojRXbnFURhWJ8tQs/tUnAfxf0PwyAvQnqpOfVk3jPkDzU/aMXOWdIuWVy9XKVQtsY6hRpN9rXN0P24ulyEx2eiqGjXn1bHrYGHkGOpR+wwHlimlIuMp4n3Qv+ivLY8up6utqTpljLRMh9aMLY6SP1nbTbxGkjngZ6WKUTSU1dECUrIlPj8IoA0+2xUe44LukygephYOhgqls2kNeKpVLmyttqdQSyo1m57HngV4eJrcmqaYG81G4qIfHQblgP8AH9owDX9Jpxybfi3vwy16SbUOVUeXi2trNLbv09pj75G/w4J+gvK+roGlI3nkLD9leyPvDH34BuOYTmEWW1isAZ1WmkYnsrMDz8t9Z92HvlNClPDHDGLJGoQewC2Cit7F5pViUe7e4Hccj/SeT/SzflTHn03y6crYW9aWMezfV/y29+PXjr5Uyf6Wb8q4qOn+otRwJ+tPq59yo4/FgfdiPhgYlc4fruIle724LulUf6Sl/Yi/y1wIr3e3Bb0q/KUv7EX+WuErg6sv5i9n9g64R6T6mVUgjpYXdFVQvpAjZ7C111jSeW4vffG7x3m9dPSNG+WTx6XjdmV45AAjBzbSbnYHfCMVrcsNHo74qzaoJp4Gim6tdV6jVcLcADUu59++DjO9mZM3TqHnikN/h3iOCtjElPIGHevzlPgw5g4uAcJvNMizUTCqp6OKnqb9t6ecaJB/XjbY+298MDgLPpKynZ5oxHLHI0Uig3GtDY28vLDYvsYZ40lqi9glxMTEwQoG+PYmeikRBqYlLKLXNnDG1/IE+7CD4840lzKW5usCE9VHf/E1ubH7uQ77nmfZ7LNn8dO11ip9YVb7FmgZi5HjZgB4D2nCZiQmwAJJ5Abk4ROV8HU6TEo7y9/x/YLujX42r+o1H4Lg36Jv6RlFbTX3GsAftx3H+IH7MBPRr8bV/Uaj8Bgg6BK/TVzQn/axBh4XQ/8Ao5+zEh2L6hXqa7UUvRBlonzOLUNolaQ+1RYX/eYH3YcFVLJPKEeQiKSqcaAbWhp1YMCQQTrlAJ7iu1ueF3wZSyUub18EOnrxHMINfqXurpqtvaxHLG+k0aVISrWcMJp9XXE6R1kWtSOrPVDU4k2HMDfBR2QjP5538g84azaFaR6lnUCR5piSQCV1tp8L9hVA9gxzrxFnD1lRJPId3a4H6q/NUeQFhhh1ea0MeRKqCD0xohEVAXrb6gHJsLjs3O+FVgckuw/pMVNyYXUFXQplUqvEr10khVCRcqo09oHkoAJ9pvgm6PsrzBaRamhq0uS16WU9hgp0i1ztex/V9uAOtaAUdOoUekFpHdx/uybIp8T2SfIe3B1HFS+kZWKowoDRyJP2lAACkJqsbBt7+N8REy7R92+dw+ybieKuLUVbAYKm3agk5Nb50bd/iLb7bXthe0dD/M2dIjEmmn7AJ3vFIbAN5q9gT7+/FnW0VNVZdFNEs5ro4g6SRJLZXG+5bsAG29vPGj0rVHpOX5ZWMfhHUg+J1KCT7Lr9+ClwIxJatK4ez9z0osnOnNMoJ7SH0ml5924t+7oHvbDU4IzoVlFBP85kAf8AbXZvvBwra7ObfzVnAO4tT1VvEXDE+7Wf7vlgx4GPotdW0HzCwqYBf/ZPswHkGt9uLi9wMsbjf69GffHPypk/0s35FwG/ygqy81LF+qjufeQB+VsGPHXypk/0s35Vwpul7MOuzOa3KILEPaou3+Ike7FTezD6WNzi/RfcDFww+KstFTn6QN6sjQhufq9WpPLyBwvF7vbhh8WZ0aLPDUBFkMapZWNhcxBb3A7r4XHg25b1bej+wQZ50J82o57f1JuXuZR+IOKXg2SpyWseOWjeWWZBpWNwToUkswte/wB3LDGp+LcwKLJ/NZkRlDK0NTGwI99ib91sD3C+Y9bnsstXG9PK0AWnil2Ona4B5E7MfefPDNKT2MKyZHFxnughj6QwCBLQV8d//ILbfu42OiqJhSSMyOjSVEz2kUq1me4JDb8rYMAMZUYZTMrkqpIzjOJiYsAWfGvDbRV6ZoCOqRCsq/P1FTGhUcjcuL3ItbFbw9w/mVAhEGXUJa1jIZWZ297Ntfw2Hlg46RP0CX2x/wCYuKnpP43GXw9XGQamQHQP1F5Fz7O4d59mAaSNMJzklFb9vw/cVfBdG8NXXxyKEdKOpDIDcKbDYHvAvij4Fzb0Wvppb9kSBW/Zbsn7L392LPo7lZpqxmJLGiqSSdySQCSfMnAbhN8M6SjblF+iHD0kyHL85pa8X0OBrsOensP7ewwNvLDR/m6GaRahSGuqFWFiDp1FWH7sji/gcLfPP9K5BHMO1PTAFvHUnZk+1O1b2YHeBukSanp2pC0YIH9HkmuUU8+rexBCkXAb5vfthtpP3MMsUpw25WzPTpvyiGnngMMaoZVkaQj5zawbn3scLhIiQT3C1z4X2Hv8sFHGNaZmd6sVMdX81GKvBpvvoJsVXwtqHmca0+Uuix0jFElLGaUsygRqVAXWxPMLqYrz3AsThUt2bMT040mfVRXQPmazU8DGBXjZYQg1FY1W/ZG25Qk+3Ds4c4YBy4o0YgmqtTz2A1qZDdgP1SENgOQ8MVvB+VUsdqr4CGn0jqVIVZGC/wC1ldjqJJGoJtba+4238544EilaAqwF9dW/ZpoRvvqPxreCLf24bFVuzFmyOdKK4NjOc1EfWxQ/FUsDCRVtvI6hYYR52N7eaeOAbpb4feHLsvA3SmXq32+cyqNXs1KR7xgy4SyPUsZZZBAjmVTJtJUTn/byLzUD5qHcbEgWGCjP8rWqp5YH9WRCvsPcfcbHF1aFRyeHNCH6Pf6XSVuWk7unXQ/SJa499l+/BDkmcEwZZmBPappPQ6nffq32Vm9nZP72F3kdY+XV6O+zQSlZB5AlZB57avuwxo8sVMwr8uNuozCEywHu6zdlt79f90YXFmzPHd+j3/MI+kaqWKvyqVj2UedifIIpwgK6raaR5X9aRmdvaxufxw1eLInr8rpp3uDSQzrMR/vlMcWk+0hj7sKQ4rIM6OKr+xF/jgu6VflKX9iL/LXAiMPTj3ozNafSad7TlF1Rt6j2UAWPzTYeY9mKim1sMzZIwnFy+f2BHot6QPQ29HqWJpmPZb/dN/7D3+HPxwx+J3yzNIwgrKcTKbwyLMgkRxuLC9yOW38cI/KcoeOvggqE6s9dHrWUWGnUL3vsVIuPDHQp4TyyXlS0rAfqqn36cMhbVGPqVCM9Svf0NHgjilpWakq2T0yIc1I0zJ3SIRsb94HLw8DUYWMmQU9JnlEKeJYg8UxYLexIG219sM4YOJkyJWmu5nExMTBCwY6Q/wBAl9sf+YuOduNK15q+pd7hutZbHuCkqB7gMdE9In6BL7Y/8xMLrpI6OaueuaelhEkcgVm7aLZxswszA2IAO3icLyJs29JkjH4gR4QhkpYZqx0Ip5Y5KZWN7l5FNiot2lBWxPn5YD8OHjCtzJYKaOXLooY0qIurVJVYM630x2B2B3F8KbMois0ilQhDsCgNwpv6txzty92FSVG7DNzbb7jF6D8/EdRJSSH4OoF1B5dYAbj95Nv3RjyThFKHMKiSoU+h0o65b8pNRPUxi/M6ri39XzwvKWoaNldCVdCGVhzDDcHDtz8vn2UI9OR10bhpIr83VSGTe362pb7H34KLtV6CcycJ6r2lyB3BGb1Usk8muJaaBXnZZIhJFHckqqLsVubgBSOWNmgrqfNXllly1TKGj6x46l49TyMI07JFr/8Aoca/FEByzLYaHlUVJ66p8Qi+pGbedv7reOPbopVQjMbb1lKGN+SgsVJ8Br0i/fe2IrugZJaXNfQNKbo5A9SjooeXakeWpa37LaUDe8j7MFeWcJRoVeV2qHT1DJYIn0cagIntsW88ECnH3hySOfLJJ8nyBjJxnGDiwDnzpvyfqa4TKOxUJc/SLs33aTj6kr2ly2iroyTPl0wik8eqNit/EW0r+8cGfTzQh6FJfnRTC3mGBUj7bH3YTmUZ9JTw1MKhWSpQI4a+1jsw35i5+7wwiW0jqYbyYl6oPRmcdRDn8kBbqXWF1B5aiX1sB3XYXwqjg24KcDLM4ubDqoB7y0gH2kjAScDJj8EdLkv1wQY6RNRmE00qUlRSqkWhSkkTM4vGrXJDC4Nzb2Y5vAw4BxF6FxA2o2imSKOS/IEouhvc23sY4uAvqo6qr0f2PXpGyuu6uCauNPNTxToZepiYOI72a9ybqQbW8SMFkfR3lM6rJHTJpdQVZHcCxFwRpa19+eC6qp1lRkcBkYFWB5EEWIwA8G1DZbVtlc5Jie8lFIe9OZi9q7//AAjDaSZz9blHbZoIcm4HpaWYTxq5kClQ0krvYHnbUTbBMMYXH1g+BLbfJMTExMQoGukT5Pl9sf8AmLgiwpc/4glrKeF5XaOnq5SkMMQGohSSGlkKsQSVBCIt/bvi5pYp2KqZKwE2FyakC/mTTgAee2BT3GuFRpn10h18c0jUTI14qeSrDhrWdAVQC29wSW8rDHO4w9OJsmeGRJJ55UMw9EWQOs4AlPqsjRq9ie8EkezFXwT0XRiqnWsYSGBltGBZHVgSrk87bMNO26m98LknJmzp8sMUW2J/BR0f8XPl1SH3ML2WVPEdzD+sL/YSMWfSxwgKGpEkYAgnJKr+owtqW36u9x9mATC94s2pxzQ+THf0m8HfziiV9E3WPoF1U3EiDcFP6wudu/24VHD2btRzFigdCDHNCw2dD6yMDyIIuPAjF30e8fSZc2hryUzHtJfdSebJ/Ed/lhlZ5wjQ53H6TSyKkxG8id5/VlTubfyPtwytW65Mmp4fJPePqbfCPGCNHs7T06/P5zwDuWdRcsByEq3258tROaOsSVQ8bK6NuGUggj2jHNeZ8I5llsgkCSjTymgJZbeZXcDyYDH3QdIE8bXkRGb5zoWhkbzYxEKx82U4tTrkVLpVLfG7Omb4855ggLMQABckmwAwhI+lOQ2s1WD+qJYWH2tT6jf7ceua8SVUqCWpBpIuatMxkma3+6iIVb/+ZoAF73wWtCv4WV7lh0qcRisPo8RK00JEk0x2udwiKO8m5IB57HkL4Uc5Go6QQtzYE3IHcCbC59wxu5rmXW7LqWMEsFZizFj6zu3znbvPuFhiuwiUrZ1MGLRGgt4b+Ss39lH/AJzYo8hoUmqI45ZFiiLDW7sFAQbnc95AsPM4vOG/krNv7H/nNiiyOtWGoikkRXjVwXRhqBTkwt37X+7F+gMb89frYa3SFQ5XVQK1NV0iTwqFT4VQHjUbId+dhsf/AFwvePcxjqq55ISXR1jC7EEkIq2sRfntjoROFMvZNS0lOQVuCIl3BFweXhhLnJVjgyysUiIGoaKSTQG0kSsY3IOxtYjfwGGSRjwZF3sZFDkOciNB/OMQsoFjACRtyJvufPAr0g5RmA9FWasjmledRAqQ6HD97ahyA2J92GGuSV//ANz/AP1Y/wD3Y8aPg+Q1kVXU1RqGhRljUxKgUtzbsnna+CcREcul3t+AWx8t+ePvGFxnBmcmJiYmIQVs2VTZeslPJSmuyx2LIigGWG5JK6T6wBOxG4xqDNcsQaVqc0p7c4wajbysytbbuBtht6cS2B0jfFvlCty+sohIJKOkra2o5o8wkKg8r9ZOdKc9yBjfi4PzCR3qGzA08s2nrI4ow6KFuEUFiCdIJ3tuScMO2JbF6SnkfY5h6Rqib0toJqpqrqeyHZQtmIBYADbbYYFbY3c7LGomLX1GWTVfnfUb388Oboy4FhfLWNTHqNVZt9iqD4vSe482v54zqOpnWlljhxpsRmN3Kc3mpZOsglaN/FTzHgRyI8jiz464c/m+ranD9YNIdWIsdLXsD3X25jA9gd0x6cZxvsNLKemqpQATwRzf1lYxm3nswv8AZjaqelukk3fK0c92pkP4x4UeM4LXIR/C427oPMw6TZd/RKWmpL82RFZ/t0gD7MBVbWyTOZJXaRzzZiST7z+GPDGMC22NhjjDhExMfSRk8hewvt4DmfZj0pKVpJEjQXZ2VFHizGw+84oZaL3Kq8Q5fWxsr/0owLE2nskxOXffyDL9uB4DDxz6BYJaSmkhSpqShZR1JaCCNQA3VwobsSQNye69xyxdwyAesMwP9VKQRp7gsV/tJ54a4Wc9dVpt1yefRJxAKjL0jdh1sN4yCdyoHYNjv6pA92KbLMtSr4eaG66/hWQXAOtZWZfttb34I84yGQ0+tXSYBNXV1kKHa17akVWja3eb2wrMt4XhOV/zisAnbtK8TsyhSGKq6FSNhdbqb3Hhg3fBnjpdyW244ejjPPTKCGUm7hdD/trsft2PvwUYC+i7haTL6VklYGSR+sZRyQ6QNN+/YYNcGuDPkrW9JMTExMWATExMTEITExMTEITGG5YziYhBTdIvRpLV1QqKTqgXHwqSEqpYWsdlN7jY+zFglPxCoADUAA2AAawH93DJx8HA6VyN8aVJOmcrcdT1D103pRQzqQrmO+jsqALX35fffBH0fdHiZlSzSmVo3WXQhADLsoJuNj84b3xUdJ9FJHmVSzoyq8hZCQQGG24PI4b3RTPT0uWwq9RCHe8hBkUEa9wCL7EC2FRVy3OhmyuOFaBI8X8NyZfUdRIyudIcMt7FTcDnyOxxo5XlU1SxWCJ5WAuQguQOV/twY9NVUkmY6o3V16lBdSGF7ttcYv8A+T1BeWsfa4SNfPcuf+UYHSnKhjzSjg1vkXea8LVdNEJZ6d44yQoZrDc3IFr3B2PdinIx0R03whsrcnmksbD26tP4Mcc7NiTjpYXT5Xlg2x15FVpTU5iiySrtImmR9IZnBG9yd7G525YUEiSU01iGjlicEBhZlYEEXHjyOOs8t+Ji+jX8owpOnfh1FEVYgtI7iJ7fO7JKE+Y0W9lvDDJx2MXT51raa5Puk4wy/NEjFcTS1UXqTKxWx7ykg9W9t1b7+eCqjoqu3wGcRSpbYywxyG3cdSSLf2nAZwnRzUULocknnMoXrGkkQhtN7WUpZQNR899ziLwFJmM4JokyynT1rWaWQnmBawA9osPPFqwZKNunS+j/ANl9nGVqyf6SzkND3xR9XCrC/I6SWYb8sfMZFfFHQ5dC0WXhh1tQylVZA2opEG3csRu+CjLOAcvgtopYiy8mcaj7e1ffBMiAWAsAO4YKmJeRdv8ARE5Y+8TEwQkmJiYmIQmJiYmIQmJiYmIQmJiYmIQmMWxnExCGrmGXRToY5Y1kQ81YAj78DU3Rpljf+EQfssw/BsF+MHFNIJTkuGI/pE6MHWWI5bTExlSHUONmB2PbbvB7vDHrwRTZvlkbpHlgkLtqZ2lQHlYDZuQ3+3DqOMDA6Fdjn1MnHQ9xTcUVecV1NJTvlYVXA7SzJcEEEHdvEYUcmQ1IYq1PMLGx+Cfbx5DfHWhxlcU4J9wsfV6NkgLp+kGmRFXqazsgD9Fk7hbwwLdIWetmkcVFS0895ZV1SSwuipbkdx53J8AfHDexg4KuwlTinaX9z4p49KgHuAH2Y9QMQYzghZjExnGMQhnExMTEITExMTEITExMTEIf/9k="/>
          <p:cNvSpPr>
            <a:spLocks noChangeAspect="1" noChangeArrowheads="1"/>
          </p:cNvSpPr>
          <p:nvPr/>
        </p:nvSpPr>
        <p:spPr bwMode="auto">
          <a:xfrm>
            <a:off x="1831976" y="-1652588"/>
            <a:ext cx="235267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0" name="Picture 6" descr="http://estudiarmaestriasenlinea.com/wp-content/uploads/2014/06/maestrias-del-ipn-por-intern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75" y="238405"/>
            <a:ext cx="931892" cy="131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data:image/png;base64,iVBORw0KGgoAAAANSUhEUgAAAO4AAADUCAMAAACs0e/bAAABGlBMVEX///+boqkAhT4AAAAAikCepayhqK8Ai0EAiECiqbEAJADi4eIAFwAAFQAAMgCboakAfziJjpUAJwAAWCFEPkJpanIAKgCPlJxcXGMbDxoAYykAShh3eoHOzs4ARBROR0wAXiAAOwCLi4uYlZeBhYwlJSVLUFQAPA329vbW1NUAeDIgHiLs6+xYXGA6NT0AHAA1MjQADQB/f35fZGlER0oAIADAwMAUFRZVVVSlpaUqLjI4PEAzMjEATxQACQBwdXoAbjAAUCW3t7cvJjAAPBpvbm6WkpUAJBFsZmooHSiioqIAYi4hIB8MAAcANBhMS0oAKRMANhcAWCgVExBlXmMiEB4ARg4VABIPBg0hFiMMAAAuHCobFx8HDxUluFvEAAAgAElEQVR4nNVdC1vayNcXJjNJihpSxaCCtBgQkaASKgq2QZRutVp3224v+67f/2u8c2ZymUwSvCxr93+eZ7cIuf0yZ859ziwsPAe1dk96p9MZv19VW8/yIP8+Va+mX1C/ZOr97cxjBm5zgI7rk8IzPte/Q5M7z8Q6wThH0G7GMccewUS3Ks4Q9Z714eZPPZvgHCNsfUk/ZDLS+QEUM+o87+PNmxq5kEjzKu2IFsLhIbiUesj/DLUQifBilHbI1Ivg5qzb537CudLuSITrpoxdB+nREXSCP/8zzpFOXGHocrkUMD1xcHNk+D89eXuVGJj+UeIIkdspA/Srv+Ap50bHVgyMeSwfMHFiw4+d5Av5H6JTQwST0xPcfGvGDsDu5Fc85uNoG00zjMBrEkfTlAcvJqhgdLPg/meszCPkYA+lM6GMxpbMpqMmluCmX6dwiurzfu4n0e7pyCA5nNtLtf/igiiXM67jv8dFWaaoqiOTuOhk/k//SGp9uDP5AJJmmoUgwyV3caaU5jZVRGluwqpDLVGca375xXKshSqBSZwj7ih5gMTMOTKK+wmJ15GimVtfKv4btUanv9Rp6gwFOHqpnzhgIMGRJG9hKP2eayQu0fpihwfp5p3776G5lzqxxyXOB/kAmVlxJSZxEpLKTAYBTiuiHaoPfqHZ1dmLjY4+ko3iqTkTj2Rj0sFPiCPXjd2C7P1CuK27ODMmXPirUhxPzorZVe+9+M9JSXUyis/+X+tDyHrVkp4mOTlPxZ97tjS6MpgOkl5XTtJkz0un0sMQV1K/18asx5V4Hdvy1D2VJ0PiiGelqTQ8lNni7HjlzBq/uAeR9JhO+pIiyzYyn4VkWUNfv2RtIFkYnfZ60+Pb42nvpLorqV2Zl1tIYo3cLxXMaXNTb8TNQNlMJJZtm5Zlmbbb37PivFyROLXnyTPXOF34pZQQJdiMGRutbVk25zD2/yFEehOSydWRba708M9zkjx4oBnD2VvtfRmMZFmVTdiNj+40eW30i/3AQiMxAr7w7NTRqJIj8s90VANK4KVez2k9nAspgytz+/PTqZV4aBA4k/6dl4sxKzCvjg06aW274tH/2ZZB3wYRcWNiVPpoyuVzPTFz9btfnlY5GiXGoNSfoqYlYAWkhu02R4PBYNjvNx3HdZxmf9QYDBp9xzNzwiymh9p9VG+liQXb+dVoqSFhJaWVjcN3QKHmbHeEGs2SbVETn48nhjdAKWeYnkPfQtOzIsj0jBI6qfbl90j+CymV3TvJFIAHjobKdIeoH6TFUgj7Qw9HGXp4Iu4j2YLBssX2r1J1mjFxpm5CHAVgzSY6KFmywkkFTSirDoalEDFJMI3xnN7BEarcHaenLJGZAgcTy0GjmLjyORgbBjUzDHqEHhNU9FfLHQwrOP3t6YNnjLifIPp4duM2bYQ7KDl9SWU4ELACUMsuOaMGQoO9xnA4bFwPEBpSQWXD6IfH6ZQhHCuFHYibqYQ6hXnP6e09zEDYqRHlXWl8MS6hvhkmdolueU4DDZulimn4MooNM7bMitukvzhUQQfGFsHe4MDU5YlrZmSHq1O010fzNbZ6gWmMiZcW/+x8MUWedZFjkODpc5UmajgVS1KxIn9bXnMwcKg498/R7WHDjgHGuXSpPEEjG95cRpj7afRB8MOozDxN3vkq1L6YmkZujgRYvVPUtHMZUjm6KNFz1L4YVXzEVMgdNExhDhupeHav+8FrRfMzQI6dmKqhHC3du9Do+7YV1ivIyQUDWxkhx9Tvl8v+4cRuor4/qhRwY2SF7zAldUh5DkUHWHPTybclPZxuhHPWXSyeeIIs3TcdrEY/xz+TnIuapi6yJBYp7Wsqqu1RwBvszfnH6aWknCp8cXUSnWoOnobu+GucztFqN6QRf0K9T825I07VHqoEVEZl2//YRN0K/SzYCqZTjij6HrvC1wa1mh3UNDhgOi9YjNkqu2h1OyD+mBNk6uKZ5W50BKP3D9Jb07dtiYrCx0P/GXXnuIW+vWa0ebYZkviRfT4MceHK2kZIryMvmKDo65UugdH2UJ+zKeMWTLpv6W+vfOI+YH2PjuiPjRi9itNDpvMuUvPZpC7mIrx/qNq9pO4IcLfCE5QVEW50HXXZ4wrPQ00uAUgJmfYL4U4qg+uAQU3WlVn3bt/cD/e8PQNtXgnhUn7+Q5l1qH9CDG54ghaDK14HWb7c8pDLZBwdYFQUrwhw+y4IT7Kuzbz3SiKpIdPJ65kYBLg5a+1fgKuNzwMNjx0+cUlpU7wRwD31OKvPhptXl+7Txuiep/+34eYpOwfKhU/cnIVioJR3Adp74eaL9zgV9ZXZF/j34Ybs7HO0rXfHcbi/UcWYexhcbaUyC20H3YPgGeBG7AznWI3RH3HZqew3A6PnXriU82dJ5w8b95z/HKOr7pQEvDgmp9gjhKHN++Fq7dVstIX7BvdZ4IrsnCPlFenXR8HNKy+zpdXX8X2nq0+EC26PbqfD1WW4AjtTU1i+yePg5ouXDxpcrZhG2lI6XCWLwMyAIEV/OHRKaXCpP58wbCJ2JueJEciEm/rAxfxaVg7tg3BpbeX/VpOE0BCnwVU+oQx6h0zLQbdXu4XC0WoKXGyi6Y8El2iBseEtJ37LgKsspTwvo4xgbVwsp2qs1nRo6Wlwl2ycSgR7d7cTP/5RfZ2AS9EWFpISQxtf8uFNMQOy4D42blcRxLLyOqNka/e0b6TAXUxLBFEm7qPtyA1NgwsWYYqA5Oys11LMgEy4j8setcS7Fr9nHhfG9u+Bi3W7cRoTi0m4uAKR4zR9QNkZY/Mw5Zc5wd1+K5z7LTNHHqVcZ8Ml5t2tFKZNgcsqQlPhUnbWf7ZTJO+c4IqWqZY5EYS1BXG40pw1RskQbRrcagZcqsFK3k7qD0thlFd/+tydCK6QtnGYJWmjTAa2Y6IqTiX0vrDLKXrpKXCdrNGlh7z7kfY1tZn3gkdoCkOkHNYyaTVpaqyKfq6WqUYjTjJQ5O9qZ1sSnW3xSMdrodAqBa63nQ13/DHViFB+c3hcFDdPDu7Xu4wSfn7hcFYQI7pXFM1oeIKZkf1+lmfCtbNEFRyTbjIpi3jIsvrYnXQf8sygZ2RR1Ht1vz0mwiVu03iQETkTLq+hu9dSlx7ByCHGY8b1+QPPKXYluA+8ZQCX2rL4YTbzbLi48RS4uMKSGthGDxojkC1xuXk0O2Yj3Msf3IE5F7isruHxo0tGTB3q6w88R3sVr+yvzQzIifcKWJk80CP6V+DmODs/xCPy6YeItjUz2hq7ly+V8UMdwHvgNjqPhgt6F3sj8hi4yhuRm0/ePnQSMLhkVJkX3FHh0XD3DwBpgxoAD4ervRLXSq8W7z+D32uRiQiopSLleYgqMKseCfc3mLjYHJDHMHNRCOJ0HsrLHK5+bWKQzQ8Kq98H9ygGN+vxhe+VfQsKQ/W+hx8BVxVMapGXMw0G36oCN4bNm0ZlTc087sFwoV43gqttZKD9KMBdNDwqKEF+PAKu8joyJAW5TM3lN0vZtIhACVkMs4EW5Z9/9w3ri8iavgcurD0Q4H4+S+cYwc2ncOkT0Inb9GIuwsX6nkToQKBGWM4gymV1abuMjWwCoCwbBdUn8o9BOXJnKRXuJC2asXe7+0OAi9Kig+pFHC62h2x4Y3B3TF0iJz1EMfkWndX+Wk+UmcZJZ4PL+Ekm0jzJhNu6+vL3WQIuJOlH0dvWVt6nhGu0jZpgLTIzYwhyuVm5FOHKVWc8VJKkD+Poym8nhUSdafwaNiz9wCi1bBejSTrcVg+5ufTAKxYCr/T2k7Wk2ET47zhcbIJuMPbugVtJzQAKkhFiAicjPT3Oxh33IYjlUtrgQhXD0CmkwK0jj2AprB5egMTgLtTkTIa6VhGtRWZVkQM2vGg23NRFOLuiI/e9elQ9aFayydpjMxcG10ohw0PHu7uLMbgTnqmNwy1bhl8lKcFtSeysbXQJkeFik85ebMbgVhIP401bHYE4a2+Lvt8Z9ciFgoMEoSboeCatLLT2Mklrn17uL55p0VOcnPZ5Hj4G9/P5qIEaTageizMzFSX7MXYu0lebGF2qBymTiaJK+5zyLGui2kCctWuiSXVf7cFvYC3rDYsZkZl6V9QPfwflUSQ+d3Vo+9JEp54Md+GryM7qiwpOgcveeEzvzjYYwGbgrP1gkwrute8QzkkPzhGZgQj2fiQkMyZQAilIZga3I7CztrFKcilw6RR4lEeUD9yEajIvMeOUQ5NpAPxwuFyCEA85kqgKXgMR4H4+b9GpXn4RflNkUiIFLnZKj7Gq8sG73H5Y2Ca4F1M3PPDycLiQlc7FM4A1Xumai2UAtc+10+MRZA/8r9Q3FdmPD+LM1p7+SLjj3sLDPXv/XjBtuBZ6OFyoOSCSZK5BpSsrdxYl84rnVZjBxOWJslJjt0qDSxqW/ii4+Xz3kVOXwSUj83GjqzeHBgyxLKoINh3UN8XRpV/zCCUPjBb/4tDS4GLPeSRckFWd/cd4m4yZfbProXD1ESumwKScsKqo1VK57t+o0tdgjgI7K/u+6ZAGN2cMHglXeVFYOPr2KOm2GPLygyXzAauXJeagm2Izs4rwJNwc/t4OWTkDrj60HgdX+3b0OEkFcEnff+UPg3vxN0frIkti5qDoNc7MAVwTqcWbwBxMhYtL3uXj4L7aXvhQvE89S+49CRaZzjAzhBO2GCeT/ojy7WZ4gkols+f55gcSvg49B1Le3A+tYPJTfIQwwTw6f8yzK0q7soBevrif1i6WGV0sI2wFdfoW8r+84P+l0cUFW6VAgKFxBfkXefHiJfpwcoICuPxbSjtvvMhz+Dt0Q6jwpg+x7N8jdMbI9Y/gRPj3fhj7BwuFh9BkZJmUvL5pkVK4QNnkhI6v6ns/bMtMkGWXUNmkptOIMbTBvy1vwyVbURs6+NJGFcuslJBnBctqcNjqiM7uOj2jjmx+gfD7vkf/uvFvfNB5AJBUfz9BVyUoCycufffh1PWrzHVeqF+9dgiJu4q62V3c+ry5jGpNR49OIGGviIZwHd360T1c3jrbeXFTltYw4/4t92V2kRGrc8ce9bT0Ab+sMccmdQ57o0zhkkEu9jBOEMDdRpXYigW9vNSmzgK13Mdr51FfkxwpBXCvhUV/3vpWm08wbQN5YqsVO1rZUpUiD+ZB9PqtOa6GRH6GA0MIIX7LyIPuHO9ZAqrajurLTU1pv+kavomMXRRkH6fBIg3d/LlTjMRzfin0/aVlLb34Sm9M4eMS/86cX3OYoPfJgF7djsUxeD46oOp1M1jsSMo7orWm+kOme2hbCCBdoRIVYbh82I5XgQarsOisja+HirfpoHZk+EBzhMs702BzFL3M4IZSe6kTxD0dqjbjSlnLr63SeTtypGjZdI9Y3zclBa61L5n2Moa30mqZ29jaaNKkjGw1ePJzfuu2eXASVxzM7yDcMBEN6iFYCES+JxwPdeW7NUiuXTv6gdoJc0Vdo3fBTnKpVLynDHbpnzricOe32JWvicKuR3EM42vPk/2WOsd3FqmkFM0o7bT+adv7KZkSbVwjFkrp+LsbW8LMGFkf8I+3V3VG21cnR9XCY6qOCpP69Pj29va4t30EqooLRDawZBB7vaksVEBWLYqOQ8wnYOjkysSvy2ogzxQh6KMg3Ur0WFyQeqiCXUVF8wEbAItaabCgn/6/5DRHA3Q6PXmAmm2dHKORWzEtWGRre84QHdf5+j6qh7gwFOCW0gL1nUFkBivFjc3NlbGfNVL2JZZbfatyrOOVnZdrOxvBm1GWzVxq4XUcrnFNwukVDw8TnS34rs9eKbfrINfSw5WY7ETTrfipZ2q9GbEuKLwMTKaJG3gPWv7ie7lSKa2iLa5o1NdfxSPPX/FvP6JuyaZvt4Y2/BM3PT21dZEkqxBM8UQDBv/hoAB1VsPnzu2eLa+bZeexf0AmMOks3C61I2vPrmxqXMKivqvzwtc/d9gcVd/WZLRa8V3NYCFnbOx1uZTWNsrJDppAH2JdNHWAW8qAyx5dd7MV1Jc0sMKrTKjd9Ec6tsp+6BRZjp9xwnofrQDjKq/OAzFyzoZS2Vi/Ci6qD/Rzfmq7m37teIMrMjQgqjErqWVkL0YYzDqPw63Erp3+SA3C41/qy4p+YIVnt6aHMMDKxiXHu8rGVv1Wi2YkGVmGH3U9T792PGFHj5cfKUFJ3RHCnZkMY3Djr9JItg5cANOnW2TapKvrkYXdgG4FUMKqjNdhCtTesrF9ASt9ghlJxQ4psYmgfE+Hux1vb0yteMpwM+Fmdi+TG8fJBDakF+tPlaosKNw/GZI39FnCN8hM+MIN8K82Rp2F6TfG2odMuQYsCqrdYFKdaqK7B8Dt3wsXZ8KNdUFMXsJoyHAzTBnE9VDxnNrDAz12aKu7wvD+qDN9q/jeTsCiAJd0x/8YrvAFyVzFLDYGx64hD3UK3Epqm9k7BpcKV5yACzxMcaqfWfxTOfTVtggXl6AiPwuuNHdT4WJiC4dk1jlX+9F51GB1pfYA8OgSXC8VLrcytM2KaISZgT/69a1CuZmJsjeBmRgyMxXk2IQsDoX7EMmcBle3DsR1V3dZ9mSsETb1vSAHLV4bJUbXSzFrA7gsfxAXVZxqK3kmstTX4VQIRRX46sbSDLhxvZsClxhN1BcGigyy4J7E3Q3jAO1VBEWclMwZcO98uBD7GJnh2eHvtwh0q7iYOFRE4IDoSMuGK1lVIJlFRYRzDoySeEhmb/qTvfh81V304tyOOvQyM+MBcLmoUpZt0cLDzbCE+v0WF8/hydVAaPB4iQ83tYleI8a44B4IDEfn/eHSwIyBYGWI6XQELQ1iDP1uZa0bLJTSB1CbJ3pgGaIK6etsdEuQ5w84DZtB7KzKZnYb5VFgcH8IJiQEdbEN+TAFZSi5OJbrXGREYlL5sbm8KukU0s/aSYXS5HrI+mT5PgIxumfjwxofdAiVMJcrgpuliM7hgS/gzRih4iUDft8Wy+5paKwV/UKgsKccGyjsMrjfzbRrSy10uYvAgw/EvtwZH5YkfULV+EynqLA9QiPHq5gmtHL0SgjlN1AZXhnP/A3EaFH6CFzrXWpEKmeAQm8Ekw2bnDtZZY366bMC9VLsm9tgcFlVDxlewtk/vTTfMu7e58CK4Q6gbnXfFMd/xRmZWupe5jY5AuTJVW86PXamvfeT3SraUFdQibo1kLSP+7u51Pl1a4B3r51BgE2QbaQJrH8F9oWy8h3MDXUNIJ2EDMNYwWhA/W2xm8qEk3jTUYhTUfGGiVF7N1a3uljoBAV9lFzUe3SjxVbttapt/uXpEJUjsRa16Tqce0TayipzdKIGeQRNFgogh7T2+QJbUa9Rdq6GB2AHeLnkdplHlGr8xbtSMklCBgSX6ZAUEeoDV1qWYRjQGKqPVq+e1FVy+q6o5nd+lh0S5rJ9AI20iTE1K9Qw0jZKiI1pZPZhNOmydW50PrF6E21cq0ZtXDE7fpADQdf+OUhbVt2Pb6IBrKMjD60o6sbN7kLh6AqiTv3b2+Np/eTJvcuumn9tqEpx7U+TEEd8v8ldHWDR68CwITI3rkGgkBfy+6SzGKv6EnTSESTo1Z2/o3fHBtcegRrTxuVcWtv4eJyZqjlCZ+dWXlG30gJ5T6QjJ3e+pWjqeGnVinmXfIVmjE6Qp2PrhQIuAqtZIa4T5gTYkk1tgwdwKqzeJCqutHjJlglWFTW4iW7+kDufSQ10qbtrXi4XFa24VJ7j5iD0Lnr5sKhRwKgb75gsdUQrnDIDToeEvIZ0GC+2CMd/vD85K58UWq1WYQIKRwsz9Gx1AbaHuvVS4XltkKvx0KXUHlkfdN+0FepAI1uf5043VBxTG3pMH0P5yLVS8H73Ygy3jfieEPolCzvy5VzYChK5ZcbKayV3tLe3N3K9RWDnd/xlEKfpl0nDTGD+BYjX5hcRxrFoMVNxvDiGK2xeGniG8fR4ckGlGOfM+NM2QSuF3Cxo3s5p07fJCGgi6iMQD6qBicfb3lrcL1zVeXM9zMqnggRJBTZ7IY5DmAOobPm6mFh7bsjR4sZUOEfFsUIlYn6fvadMT+AJNGGmICnvF8GczW99D10HMgznzAkKlTx7ZGBIMgJ7nbigWnXeJUGohMY3YD8tg6NYQWxu0+lLyvCqlkMFQH8KDI7jUExiUkIrGosE8TzrfBvq+3kE9IMHD4vLl4Hr4FdsL7SOR0KimTHkGKYlL1ZwhtSiBQNDXRYkO7ahGrB4A71tDCbEYY0Bs0APhZeS658yk6Me2CNYr6xTcQwu82fEU+U4o63i04g3hqYGzDmvnlHaL7r+1i25hlPtFLZRhQhz2mDFQ+sEJi4AIaWBxRVtNxa47VJ7RNksuXtwLh7AXVgRnRKxLXxlNk7r9UYzaE9ony+zKL2Wf9n0FWO6OftUOmHqh+o5JqFZKGK8VOPZa93uD0elHBjrRsiBP+GdLIGgsjleG31WooYY0WththUDQobMvmdKrB2+FeLC0gdiVCp+rpxYTBzzHJvnxw/mmQAEGcGrTO0R0ZmEZnkd6jowXwkkDxv8AxRsPxLIKszmngGrrN7BoG1JHguBTinaSpmyAW6wzrgYMhAszsXuaHSDjiG+6GLWMYtEq5/XLWJwl2Vue3K1Jr1TtBfISXC4TOSXg2nKSiygRbrFFzX+N/aih6YDaxLedap9E2saCS0JuHNr0A+8IgODva1s+WmpChovC/wQiGOWWLxA0ISPWz3p2xg9GuvJ6l3TNsKGwyyWRPbKS5yh6eShrkMU7jgvqivfuXi23jC7ivc/tFDJhgUk6otVxC5HLwiNx81S47r8UoX3YiO/WoVcUvwqk1QY1/aL6rLQrcsXx5yRm6PIhJ+HYObpwFgDS6iHpP60TT0QPzOZ31kPdmACmUofowx/khvQEu+CUewzC2qjq+cqzQE66Ded5mgPHbgWH3bl3UEg5wzWGuRPUF/m+opKVVLQX5QE4pjlDG8sFhfiKoMKiN4/3MK3ejq0k+1K4fJWQzfOw/pGqpXOebNepkIoI15SocInb2gseFtM3Bpsoucs6DVhGryfq4VgeANTklUBs1lAh7LNQl4crm764phx1U6XFStiL4gNWXapOfgynTwRcuF2aKWkAxk369fUoQ4kNAAc77OAFocLmp96CVziBH3SQAkpm+XgilE1GIV8/lGD0JT/C5u61B4zzncY33K4VBzvhyUcWhEKXmzq6+oHoTWCWQ/3Jrp9isyqIzsuQoOLwk24m2kHqWemlVDNIDqHS2f0cpcyJbC7b/KUITFQXG8ceEbUepo9YGWEXKREw6uDBlORTmWU6ufxWbAi+DPPipaofNBHEJKW9wdi3azrjxzizrWT1XWX17uCq4YFhs5r9BnKPPEXPBEzjn7/Af0reSh1uaKbDvTIty2I8Vm212xQyUWdLTCSmarDxohr3dqbfFi2YOFQHLMvds5hnluQoHPlDWTgCXHpcVsGHiEzdWjZ+3NKOIhQ6AJDg1a6+TMf/lXc//5RgcUdvUFOZ9E4cAXo28/B9ggNSgdNt2JxvYQ0rnupwzelc0A945lvju6ijDajjiFa8V2Z2SQOqzFKX4lIXPRwd3AbpaT/QmL8Y3HlDiZHVBun5c+EBVjUmqWTrV1bqCIXhK0aVCdHzcYDrqaOIcWLctbddOFrW1PP3gmVVsqnUBxzuWBz9YxY5CNjWIhx91Arq57Ycid+JZgzbOLkJIaWlpJTlXSmsjXgYBhLxrL8CjVYQnS9CwtBiksXSj52IeEdgmvLbuxCSdswrWM/Jz11E8YkXQ31rEvwwTEbur+glI/Mu2IMpQBeu1jMfzviTd3Uw0RzfeEVMlEGlsLRtw3fRk27YH6pHORPQQtZ1zMGRndTKwsScFNmf/zZYLEhW1DKL2tnPx+VWJsfFqYwuBsoTa8FrxDT4WUtwaaHv2e2GwDXNtDOEP8i/ZkLq4nzkCrJlrwNZeLZ7AMoOAqzCRJDS+PxO+pwh+7odGimins6l7070L3Fy4UC+py5qknd/BkxCOgHa3YpSU4fPkQFO4llv/5Tha+NrSXtR+HjmISWH/IjIGA9Z3ZvB2mFTNQ06HWg0Z268yGlGjR8cW9qkXEOIT999uA+tAg2uVEMAyvU5PsL/YXw8QyGVtpLZ4rftaIwlbcDwS41/OCnyoZaXMzkkjBGwwlCtNjXDrnMLQjk4uMMSmwDxJY2XUUbefCV4FH4eDZD55WzpbBv8CSxiaUfly8cfsx+ZXl1ZV2QdKwHDes2AH9UvCxt9DAvSd7kCRNz77hD55XwdgkIR1HWktApTB2aIFw8kXcFDN3yPz/NaImyVhN3pLJZFpjrS+wdC7sjxC79wILugigCYN8KvwPiUZj8I00IetuxXcRmMbSWf+lXfiZ2ZPXh7n5fyZRREKOJ1Z2CO0H8lw0lDdUvTophlJbQSaVTy9/2Qc+ZpeGgHgQKrqLdQ1nyqh/bh2gmQ6uvuFlXleHyLO77bBnFqtxjxRZw22Aq+TvLX8HWERLiB3v8RwgNR/3+aIiunSsxKDINpitve4OlfXnIDAlNnTYbOEcy+xjcTje7F5qmUe8qluRkTGX5AibcBfMKdsiJBYbMR8QmWZPHZDJzFMh+clDxmyiJFHMKEzz57bKw0Gkk4U5myCjKyHL5AbgFLJ8EJGxAdXSMmsG2OBAaas4hWBcqEoPd1ZG6hcyW0G10Iu+Vjb2rD28yZRQ1y24k54xA00Ti+soy6DoTIK730d6oSWm0h27nkEXpBC4X9g4gftGQVb0soWOfteWvks2ml9ArUUYpsT5hyk5XkkE6vOAwx5azkrmDVqFKKYUzn0S7d5gv9dP7JZ1+pEpAXAMgS2jto+jQQNRDXDmHpZejFC/eCecWoZsKiTUpshsgRQeW/+fePHdB3K4naft0r+kTYlyDmgKBKIsxtPIJnRVjLuKLWjhgxPopLphS2n+g33+LAkIbyCZ0IGfSaSNJ13wboOAAAAviSURBVE/kYrRbfRzt1pmqEmxo5Y/xBfqjrUZDqK7c+MklysgCH6jtT4fjT+MQrrJ1Dq7tA+qEZJo+/hRG2WXt2bfi2Z6QoZWL8WJ+Y+n3cQRYgfALpIu7y1FMhoJd2lDbv+V9uFrxsMxU3RO2CMvarvA+6j1BlB/zRI9xucUXCJ2d/a5q6sZf6JUQXKOunB5F5vNQ9HG+r2rKH5/zv/NkF4/RkMFTlMlTEwqtp5x4yl1wanKAVNY+I4hCqmi3F+Y7GJraYsDvUPBRK9Q3qMN7/lvxE8va8hiNPnpKNc3Rk9c+njxlxbOvmv1ajo/r25DIf9VbaL1H3wIxreWDLi8A9muBNXZXlqtfN/6g5+QXWTRebz7lwQv/YEPi7dHjz20FxnsJnSnaRm+BRzPgQic3r4shYB/s4leYapVXMLgLkxcXShCjIe4TMtSt7X+0YdwROpHF772XK3BTRL8sni3lx5cTFqvyW+heoQuhPbyysXTORhACPNDJ8QSdqWeIt57w7t8UnK3pFNRl73SQsb/Bg+kquFSgYO9G9wUJqggsDmtJVTbQx66L3oTDW0VGGYUre7VPN5bORgPeSBH1kHNw8ekPhXnT9r3FFhPkVryKh6bVo2DPuvlV31zbwS7BZuP4nstO7mzbZqmQDdQwzZ9Q//qqsnu12jBqa4JdqVHdaqEj1nRV2erbkMD9qCrLds4w75uCu7ATFTPkBvMrDwyoJez9C9sR3qMOJ71e/TsrIurRT719NryjkmWt+168pvGlnVTh5PoIemEW0Sk1kQ5YcvvmtHE9e850nKitARnNff/whh335Pfuz0mwOkHeBRo2/tE2anrJ9+KV/Ka/wlXL79d06w1krfkbZFk1uRM6o916tKNhD1UE31ZvzrXshhoPstNJnMZxRGlrRqG1KMhl9qTvoFLhjW9GKcWt7yXDW+e9I6iOhb34qFhm9P4VZANThnYXie0b4+HHp6msTNruJ0LtxLAMy/N7Q7qj5DnQWpRqUv4HHV6qX8CM0pT2xXlF16mjUzm/YOn5Mfqsqmv+9ICmldrbpHzdRRYhUd8V6Wn0/qNSnLMpvQ0qqXyp+z/opaTS4No2vIJ6Bm4D1bP7CA0GzJuBf160Yf/GT7+PV8Xz2l/lq+1S5VaCkrGstHNqsffTqJGWaCMV6kHU/WIECl3iv92XsceeogvoB7OBvsbdld3aEvUe1I9hp5SFr23eJU1Ga6Kr6qSH0mKOjP6BMRWnSVpagdhsrcCt37yHmJKnxkzHkCmrPygo5SOqJSflEfptrKrFsNgcWmMra/GLUXUdwLkK02Jxwva8xFXDSl6d2F/47adDv6OpEd9jGtZnK0s+uh4qqtRZuGinbGP2YWP8+yIF/LrGL1igRkm88Tt9IwYJA21QaprKzsMnurkSFRrJlCC1/wPemQTVbngoikdBDXXOv6n5b+gsryjfEhZB9R3w8v+hV1QF8+kHHlRb6EdA7xDvxXuFjBTA0Sq0f0YnboJ7dE8olm592PO3jnUj22B3GQp8p/xp28XXN5P3bxW+kCZO66xGsNXqoVfaEsskyZP35A4uLsrCqpxY40NwN5dwXCFR76E7cUF85B9BJ3AgH6/Y1AUGnL5sL1/CB143J8nc99+gAhS0c6uOXr2FdTrQ609oUV5nixzj9budtAmM3X/qHnCqxlOCEtcC7fqL9nFuz/8JhkjZLywUrl+/8Dc/OoLWIWq8JIalusOtrbbf7VAJDQ3ntZUgh8a2FU6saGmdOklLwJ2T7j0RyzXoECbfYrgkQne/sEgR07rvqEOHosjRKrh+7Z/ieawe0t+UrlPYrU4Rclnr7jZf29u5dvX0kevdSRoJm3OrV++FyQKSG6Vser9wFeZI6dtwKIHWLVJTYjgcoP50+wimbAHEV0xancCy8+I6hXXigOHR7Pepv8AqV1AD1noFBV4pzWaOpF5v96zkfBT5ATfdaqK0YFlLqEHH2DStEiuIRI5FrUVimF7zDvWqfHNfwSDusDDWi+oRxThoVgyed/S+g/n5xsgZlhlWXqWUK7duh8IA6435LZsCj0jHpruXcc2RVM5B2JLHz8gxeSsbKJar9NGUr0YI7cVVcJTG6Hrk2oZf1g1VkuvjqH47uGDqNrp+z3Y+cefqJLQQ+uJm9X+qy230CezDpiyblQNAHAAh9ipbzLrsz8Or10xOOTkSVr9CRahTXhGq832y0m3EOiqxKmFsPiEm/kRKehDkT431YoXU/wGibMoBYb6SSOPszJa2qjsl30ghxHIPoCKUt2Bvr8bXJWfEcqj66tvUPZvjxL2PviTq4XC0NoYVGQ+um9Ddk05jtrBkzGymyzaw8rkOSHO2O0JDl3EC75uh/Smv0ciyiY+mX+6ekmx4Im070uBivsBT+8klpwELLCrOEDWart3cYuxMteqUdfhBpu05o8GgXzLDldUWj/VI71AfzbAi5rgg7h7qyKyMPTTaii0FCpiVIuv/6bPz0RIEOC72Rn23Yuai6ld4P6xNyEvZMcHPyLDZ5CYS2qNCHXowjWvylGatXJl0bh8c5vlSDEISsQnedUNecRS2KvilVEiUUFLn5QRaXI+bacWVpMRaGbEuMMX06mv9hieX5OHV+/Mxiv8JHScqKK0Ri69RKVQxSLLok3Q3NOW3j4rQOT02hrrhMnn28TzZZGyuqzifQp3E4OLS9kKdBVqn9cbdyEkAMlD+4gIE1mZi1xtMLG/YmFwy8V1PXtqdfwD9cdRLdPGDLMgU8iKw6UJrd7KXwGSjT6znzXlCfzlodZuaMqxBfLvXSww+/tXDmygXZTGjDwwud2rkyiJM7CWWNhE3WffJb5XBepm1vxYSdfM4Y7us56KjRNRO39v14RaZMSGVCxPPcVlrLuW3jZWuFIQJIjQ+3JQgmfV8tmIaTWV+4wFBBpcHmePN0rA7PUGQtlfp9FW3UFyJ+UWbHbYKkL6tZAhU3/ulujfJyzx/yeC+g4+nMV1D7goMrfIRajDUi/N41w9exsi30AHmGCRMjTkFaJ5GBXkNjm/p1Znp9O0o0XFX/8HQauPvL0H7qmvlGF7OzVdss3uAeyTPXmymbob2TCTXnhOP2/F8J43x13i3PtZqnGV3i6i1zRsnLtdEQLyc/ivLd7MMxG1issy1o8AjSdoyMPTSJmyTTEjYx9o66uVFv/UriDPWFlPd6Yp16MLO4Sxa1UG5OM23X8QjyYm19cNhxp3PPu3VdOFYiOoY57y7vMLdNb7Fkrryp+A/QnyVb8LoF3NMJHaeazeQx9KtWEZO7NBlafEBUlE1bBMJKX9eNxb2wuzyHhxstW9wkQYPtOfD/NI0HtTXfyXcoyhYlNNLQunljV9OhPxyfkzMc78oQ90PLUHesFjLL58HK8gor9a/8QT/az/2eOrFX+mzgxQpWNaM8UiMNkx5a3Wt+K7EktB2dyno/vDmfXTY5YZfofFu1QZPkOiNur9jYhSwvA4zBvQm86jJ/ifUOW5YrN1RvGw8WFygba2Xy120E5SAKovvxePOeWWKpo6Xb1bL5fL54kpQOngTHtTwx1e+ya+h6pemMRpJ1o7YSn7cDlvia1LPsDra9CtxFKW9sbFRDPcFGQtZkuM+hLBwMy2g/wvoKhlr70V7WIkrq+Xhmbi1ZXFHgeBjXlkT0wbQBstMbjLw36G03bipDJajxZ29sPhIopvYcYXbu8Y86/DnTpUVGQRo2ES06UtOt/9KLhBTXsv8Mp/U/L9HKL6CSinu10iyA27do0ZVbV8aYC2tquG/TQUkFj9qmzc20QcJhmQuPLHXt+LrM1JTQv9tOkLFoPFRfgWV6Sgmedmvc4HNpnbGsDUVq5ZsP6INxH+HdtHbtqJSTbR84+ag19woJbXhu/CYVKh2Xhm32+NXa5f/e2PL6GoVob+7ZdvfkSk18vIlbFhk2KVu90Pv6n9xaDl17vQwH6KnLwmq7kVd5cgcW3n+Eur1gwSQ7mTUBDuBD4CxPvqv65v76Gp6jVh2vpKZ4WFtnAlkCQdzK2z8lbQ76dFJnPlzB5mW10eN3tF/wyb+t6nTOH4u+fT/6HNIU1ZJXbgAAAAASUVORK5CYII="/>
          <p:cNvSpPr>
            <a:spLocks noChangeAspect="1" noChangeArrowheads="1"/>
          </p:cNvSpPr>
          <p:nvPr/>
        </p:nvSpPr>
        <p:spPr bwMode="auto">
          <a:xfrm>
            <a:off x="1679575" y="-1804988"/>
            <a:ext cx="42291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AutoShape 10" descr="data:image/png;base64,iVBORw0KGgoAAAANSUhEUgAAAO4AAADUCAMAAACs0e/bAAABGlBMVEX///+boqkAhT4AAAAAikCepayhqK8Ai0EAiECiqbEAJADi4eIAFwAAFQAAMgCboakAfziJjpUAJwAAWCFEPkJpanIAKgCPlJxcXGMbDxoAYykAShh3eoHOzs4ARBROR0wAXiAAOwCLi4uYlZeBhYwlJSVLUFQAPA329vbW1NUAeDIgHiLs6+xYXGA6NT0AHAA1MjQADQB/f35fZGlER0oAIADAwMAUFRZVVVSlpaUqLjI4PEAzMjEATxQACQBwdXoAbjAAUCW3t7cvJjAAPBpvbm6WkpUAJBFsZmooHSiioqIAYi4hIB8MAAcANBhMS0oAKRMANhcAWCgVExBlXmMiEB4ARg4VABIPBg0hFiMMAAAuHCobFx8HDxUluFvEAAAgAElEQVR4nNVdC1vayNcXJjNJihpSxaCCtBgQkaASKgq2QZRutVp3224v+67f/2u8c2ZymUwSvCxr93+eZ7cIuf0yZ859ziwsPAe1dk96p9MZv19VW8/yIP8+Va+mX1C/ZOr97cxjBm5zgI7rk8IzPte/Q5M7z8Q6wThH0G7GMccewUS3Ks4Q9Z714eZPPZvgHCNsfUk/ZDLS+QEUM+o87+PNmxq5kEjzKu2IFsLhIbiUesj/DLUQifBilHbI1Ivg5qzb537CudLuSITrpoxdB+nREXSCP/8zzpFOXGHocrkUMD1xcHNk+D89eXuVGJj+UeIIkdspA/Srv+Ap50bHVgyMeSwfMHFiw4+d5Av5H6JTQwST0xPcfGvGDsDu5Fc85uNoG00zjMBrEkfTlAcvJqhgdLPg/meszCPkYA+lM6GMxpbMpqMmluCmX6dwiurzfu4n0e7pyCA5nNtLtf/igiiXM67jv8dFWaaoqiOTuOhk/k//SGp9uDP5AJJmmoUgwyV3caaU5jZVRGluwqpDLVGca375xXKshSqBSZwj7ih5gMTMOTKK+wmJ15GimVtfKv4btUanv9Rp6gwFOHqpnzhgIMGRJG9hKP2eayQu0fpihwfp5p3776G5lzqxxyXOB/kAmVlxJSZxEpLKTAYBTiuiHaoPfqHZ1dmLjY4+ko3iqTkTj2Rj0sFPiCPXjd2C7P1CuK27ODMmXPirUhxPzorZVe+9+M9JSXUyis/+X+tDyHrVkp4mOTlPxZ97tjS6MpgOkl5XTtJkz0un0sMQV1K/18asx5V4Hdvy1D2VJ0PiiGelqTQ8lNni7HjlzBq/uAeR9JhO+pIiyzYyn4VkWUNfv2RtIFkYnfZ60+Pb42nvpLorqV2Zl1tIYo3cLxXMaXNTb8TNQNlMJJZtm5Zlmbbb37PivFyROLXnyTPXOF34pZQQJdiMGRutbVk25zD2/yFEehOSydWRba708M9zkjx4oBnD2VvtfRmMZFmVTdiNj+40eW30i/3AQiMxAr7w7NTRqJIj8s90VANK4KVez2k9nAspgytz+/PTqZV4aBA4k/6dl4sxKzCvjg06aW274tH/2ZZB3wYRcWNiVPpoyuVzPTFz9btfnlY5GiXGoNSfoqYlYAWkhu02R4PBYNjvNx3HdZxmf9QYDBp9xzNzwiymh9p9VG+liQXb+dVoqSFhJaWVjcN3QKHmbHeEGs2SbVETn48nhjdAKWeYnkPfQtOzIsj0jBI6qfbl90j+CymV3TvJFIAHjobKdIeoH6TFUgj7Qw9HGXp4Iu4j2YLBssX2r1J1mjFxpm5CHAVgzSY6KFmywkkFTSirDoalEDFJMI3xnN7BEarcHaenLJGZAgcTy0GjmLjyORgbBjUzDHqEHhNU9FfLHQwrOP3t6YNnjLifIPp4duM2bYQ7KDl9SWU4ELACUMsuOaMGQoO9xnA4bFwPEBpSQWXD6IfH6ZQhHCuFHYibqYQ6hXnP6e09zEDYqRHlXWl8MS6hvhkmdolueU4DDZulimn4MooNM7bMitukvzhUQQfGFsHe4MDU5YlrZmSHq1O010fzNbZ6gWmMiZcW/+x8MUWedZFjkODpc5UmajgVS1KxIn9bXnMwcKg498/R7WHDjgHGuXSpPEEjG95cRpj7afRB8MOozDxN3vkq1L6YmkZujgRYvVPUtHMZUjm6KNFz1L4YVXzEVMgdNExhDhupeHav+8FrRfMzQI6dmKqhHC3du9Do+7YV1ivIyQUDWxkhx9Tvl8v+4cRuor4/qhRwY2SF7zAldUh5DkUHWHPTybclPZxuhHPWXSyeeIIs3TcdrEY/xz+TnIuapi6yJBYp7Wsqqu1RwBvszfnH6aWknCp8cXUSnWoOnobu+GucztFqN6QRf0K9T825I07VHqoEVEZl2//YRN0K/SzYCqZTjij6HrvC1wa1mh3UNDhgOi9YjNkqu2h1OyD+mBNk6uKZ5W50BKP3D9Jb07dtiYrCx0P/GXXnuIW+vWa0ebYZkviRfT4MceHK2kZIryMvmKDo65UugdH2UJ+zKeMWTLpv6W+vfOI+YH2PjuiPjRi9itNDpvMuUvPZpC7mIrx/qNq9pO4IcLfCE5QVEW50HXXZ4wrPQ00uAUgJmfYL4U4qg+uAQU3WlVn3bt/cD/e8PQNtXgnhUn7+Q5l1qH9CDG54ghaDK14HWb7c8pDLZBwdYFQUrwhw+y4IT7Kuzbz3SiKpIdPJ65kYBLg5a+1fgKuNzwMNjx0+cUlpU7wRwD31OKvPhptXl+7Txuiep/+34eYpOwfKhU/cnIVioJR3Adp74eaL9zgV9ZXZF/j34Ybs7HO0rXfHcbi/UcWYexhcbaUyC20H3YPgGeBG7AznWI3RH3HZqew3A6PnXriU82dJ5w8b95z/HKOr7pQEvDgmp9gjhKHN++Fq7dVstIX7BvdZ4IrsnCPlFenXR8HNKy+zpdXX8X2nq0+EC26PbqfD1WW4AjtTU1i+yePg5ouXDxpcrZhG2lI6XCWLwMyAIEV/OHRKaXCpP58wbCJ2JueJEciEm/rAxfxaVg7tg3BpbeX/VpOE0BCnwVU+oQx6h0zLQbdXu4XC0WoKXGyi6Y8El2iBseEtJ37LgKsspTwvo4xgbVwsp2qs1nRo6Wlwl2ycSgR7d7cTP/5RfZ2AS9EWFpISQxtf8uFNMQOy4D42blcRxLLyOqNka/e0b6TAXUxLBFEm7qPtyA1NgwsWYYqA5Oys11LMgEy4j8setcS7Fr9nHhfG9u+Bi3W7cRoTi0m4uAKR4zR9QNkZY/Mw5Zc5wd1+K5z7LTNHHqVcZ8Ml5t2tFKZNgcsqQlPhUnbWf7ZTJO+c4IqWqZY5EYS1BXG40pw1RskQbRrcagZcqsFK3k7qD0thlFd/+tydCK6QtnGYJWmjTAa2Y6IqTiX0vrDLKXrpKXCdrNGlh7z7kfY1tZn3gkdoCkOkHNYyaTVpaqyKfq6WqUYjTjJQ5O9qZ1sSnW3xSMdrodAqBa63nQ13/DHViFB+c3hcFDdPDu7Xu4wSfn7hcFYQI7pXFM1oeIKZkf1+lmfCtbNEFRyTbjIpi3jIsvrYnXQf8sygZ2RR1Ht1vz0mwiVu03iQETkTLq+hu9dSlx7ByCHGY8b1+QPPKXYluA+8ZQCX2rL4YTbzbLi48RS4uMKSGthGDxojkC1xuXk0O2Yj3Msf3IE5F7isruHxo0tGTB3q6w88R3sVr+yvzQzIifcKWJk80CP6V+DmODs/xCPy6YeItjUz2hq7ly+V8UMdwHvgNjqPhgt6F3sj8hi4yhuRm0/ePnQSMLhkVJkX3FHh0XD3DwBpgxoAD4ervRLXSq8W7z+D32uRiQiopSLleYgqMKseCfc3mLjYHJDHMHNRCOJ0HsrLHK5+bWKQzQ8Kq98H9ygGN+vxhe+VfQsKQ/W+hx8BVxVMapGXMw0G36oCN4bNm0ZlTc087sFwoV43gqttZKD9KMBdNDwqKEF+PAKu8joyJAW5TM3lN0vZtIhACVkMs4EW5Z9/9w3ri8iavgcurD0Q4H4+S+cYwc2ncOkT0Inb9GIuwsX6nkToQKBGWM4gymV1abuMjWwCoCwbBdUn8o9BOXJnKRXuJC2asXe7+0OAi9Kig+pFHC62h2x4Y3B3TF0iJz1EMfkWndX+Wk+UmcZJZ4PL+Ekm0jzJhNu6+vL3WQIuJOlH0dvWVt6nhGu0jZpgLTIzYwhyuVm5FOHKVWc8VJKkD+Poym8nhUSdafwaNiz9wCi1bBejSTrcVg+5ufTAKxYCr/T2k7Wk2ET47zhcbIJuMPbugVtJzQAKkhFiAicjPT3Oxh33IYjlUtrgQhXD0CmkwK0jj2AprB5egMTgLtTkTIa6VhGtRWZVkQM2vGg23NRFOLuiI/e9elQ9aFayydpjMxcG10ohw0PHu7uLMbgTnqmNwy1bhl8lKcFtSeysbXQJkeFik85ebMbgVhIP401bHYE4a2+Lvt8Z9ciFgoMEoSboeCatLLT2Mklrn17uL55p0VOcnPZ5Hj4G9/P5qIEaTageizMzFSX7MXYu0lebGF2qBymTiaJK+5zyLGui2kCctWuiSXVf7cFvYC3rDYsZkZl6V9QPfwflUSQ+d3Vo+9JEp54Md+GryM7qiwpOgcveeEzvzjYYwGbgrP1gkwrute8QzkkPzhGZgQj2fiQkMyZQAilIZga3I7CztrFKcilw6RR4lEeUD9yEajIvMeOUQ5NpAPxwuFyCEA85kqgKXgMR4H4+b9GpXn4RflNkUiIFLnZKj7Gq8sG73H5Y2Ca4F1M3PPDycLiQlc7FM4A1Xumai2UAtc+10+MRZA/8r9Q3FdmPD+LM1p7+SLjj3sLDPXv/XjBtuBZ6OFyoOSCSZK5BpSsrdxYl84rnVZjBxOWJslJjt0qDSxqW/ii4+Xz3kVOXwSUj83GjqzeHBgyxLKoINh3UN8XRpV/zCCUPjBb/4tDS4GLPeSRckFWd/cd4m4yZfbProXD1ESumwKScsKqo1VK57t+o0tdgjgI7K/u+6ZAGN2cMHglXeVFYOPr2KOm2GPLygyXzAauXJeagm2Izs4rwJNwc/t4OWTkDrj60HgdX+3b0OEkFcEnff+UPg3vxN0frIkti5qDoNc7MAVwTqcWbwBxMhYtL3uXj4L7aXvhQvE89S+49CRaZzjAzhBO2GCeT/ojy7WZ4gkols+f55gcSvg49B1Le3A+tYPJTfIQwwTw6f8yzK0q7soBevrif1i6WGV0sI2wFdfoW8r+84P+l0cUFW6VAgKFxBfkXefHiJfpwcoICuPxbSjtvvMhz+Dt0Q6jwpg+x7N8jdMbI9Y/gRPj3fhj7BwuFh9BkZJmUvL5pkVK4QNnkhI6v6ns/bMtMkGWXUNmkptOIMbTBvy1vwyVbURs6+NJGFcuslJBnBctqcNjqiM7uOj2jjmx+gfD7vkf/uvFvfNB5AJBUfz9BVyUoCycufffh1PWrzHVeqF+9dgiJu4q62V3c+ry5jGpNR49OIGGviIZwHd360T1c3jrbeXFTltYw4/4t92V2kRGrc8ce9bT0Ab+sMccmdQ57o0zhkkEu9jBOEMDdRpXYigW9vNSmzgK13Mdr51FfkxwpBXCvhUV/3vpWm08wbQN5YqsVO1rZUpUiD+ZB9PqtOa6GRH6GA0MIIX7LyIPuHO9ZAqrajurLTU1pv+kavomMXRRkH6fBIg3d/LlTjMRzfin0/aVlLb34Sm9M4eMS/86cX3OYoPfJgF7djsUxeD46oOp1M1jsSMo7orWm+kOme2hbCCBdoRIVYbh82I5XgQarsOisja+HirfpoHZk+EBzhMs702BzFL3M4IZSe6kTxD0dqjbjSlnLr63SeTtypGjZdI9Y3zclBa61L5n2Moa30mqZ29jaaNKkjGw1ePJzfuu2eXASVxzM7yDcMBEN6iFYCES+JxwPdeW7NUiuXTv6gdoJc0Vdo3fBTnKpVLynDHbpnzricOe32JWvicKuR3EM42vPk/2WOsd3FqmkFM0o7bT+adv7KZkSbVwjFkrp+LsbW8LMGFkf8I+3V3VG21cnR9XCY6qOCpP69Pj29va4t30EqooLRDawZBB7vaksVEBWLYqOQ8wnYOjkysSvy2ogzxQh6KMg3Ur0WFyQeqiCXUVF8wEbAItaabCgn/6/5DRHA3Q6PXmAmm2dHKORWzEtWGRre84QHdf5+j6qh7gwFOCW0gL1nUFkBivFjc3NlbGfNVL2JZZbfatyrOOVnZdrOxvBm1GWzVxq4XUcrnFNwukVDw8TnS34rs9eKbfrINfSw5WY7ETTrfipZ2q9GbEuKLwMTKaJG3gPWv7ie7lSKa2iLa5o1NdfxSPPX/FvP6JuyaZvt4Y2/BM3PT21dZEkqxBM8UQDBv/hoAB1VsPnzu2eLa+bZeexf0AmMOks3C61I2vPrmxqXMKivqvzwtc/d9gcVd/WZLRa8V3NYCFnbOx1uZTWNsrJDppAH2JdNHWAW8qAyx5dd7MV1Jc0sMKrTKjd9Ec6tsp+6BRZjp9xwnofrQDjKq/OAzFyzoZS2Vi/Ci6qD/Rzfmq7m37teIMrMjQgqjErqWVkL0YYzDqPw63Erp3+SA3C41/qy4p+YIVnt6aHMMDKxiXHu8rGVv1Wi2YkGVmGH3U9T792PGFHj5cfKUFJ3RHCnZkMY3Djr9JItg5cANOnW2TapKvrkYXdgG4FUMKqjNdhCtTesrF9ASt9ghlJxQ4psYmgfE+Hux1vb0yteMpwM+Fmdi+TG8fJBDakF+tPlaosKNw/GZI39FnCN8hM+MIN8K82Rp2F6TfG2odMuQYsCqrdYFKdaqK7B8Dt3wsXZ8KNdUFMXsJoyHAzTBnE9VDxnNrDAz12aKu7wvD+qDN9q/jeTsCiAJd0x/8YrvAFyVzFLDYGx64hD3UK3Epqm9k7BpcKV5yACzxMcaqfWfxTOfTVtggXl6AiPwuuNHdT4WJiC4dk1jlX+9F51GB1pfYA8OgSXC8VLrcytM2KaISZgT/69a1CuZmJsjeBmRgyMxXk2IQsDoX7EMmcBle3DsR1V3dZ9mSsETb1vSAHLV4bJUbXSzFrA7gsfxAXVZxqK3kmstTX4VQIRRX46sbSDLhxvZsClxhN1BcGigyy4J7E3Q3jAO1VBEWclMwZcO98uBD7GJnh2eHvtwh0q7iYOFRE4IDoSMuGK1lVIJlFRYRzDoySeEhmb/qTvfh81V304tyOOvQyM+MBcLmoUpZt0cLDzbCE+v0WF8/hydVAaPB4iQ83tYleI8a44B4IDEfn/eHSwIyBYGWI6XQELQ1iDP1uZa0bLJTSB1CbJ3pgGaIK6etsdEuQ5w84DZtB7KzKZnYb5VFgcH8IJiQEdbEN+TAFZSi5OJbrXGREYlL5sbm8KukU0s/aSYXS5HrI+mT5PgIxumfjwxofdAiVMJcrgpuliM7hgS/gzRih4iUDft8Wy+5paKwV/UKgsKccGyjsMrjfzbRrSy10uYvAgw/EvtwZH5YkfULV+EynqLA9QiPHq5gmtHL0SgjlN1AZXhnP/A3EaFH6CFzrXWpEKmeAQm8Ekw2bnDtZZY366bMC9VLsm9tgcFlVDxlewtk/vTTfMu7e58CK4Q6gbnXfFMd/xRmZWupe5jY5AuTJVW86PXamvfeT3SraUFdQibo1kLSP+7u51Pl1a4B3r51BgE2QbaQJrH8F9oWy8h3MDXUNIJ2EDMNYwWhA/W2xm8qEk3jTUYhTUfGGiVF7N1a3uljoBAV9lFzUe3SjxVbttapt/uXpEJUjsRa16Tqce0TayipzdKIGeQRNFgogh7T2+QJbUa9Rdq6GB2AHeLnkdplHlGr8xbtSMklCBgSX6ZAUEeoDV1qWYRjQGKqPVq+e1FVy+q6o5nd+lh0S5rJ9AI20iTE1K9Qw0jZKiI1pZPZhNOmydW50PrF6E21cq0ZtXDE7fpADQdf+OUhbVt2Pb6IBrKMjD60o6sbN7kLh6AqiTv3b2+Np/eTJvcuumn9tqEpx7U+TEEd8v8ldHWDR68CwITI3rkGgkBfy+6SzGKv6EnTSESTo1Z2/o3fHBtcegRrTxuVcWtv4eJyZqjlCZ+dWXlG30gJ5T6QjJ3e+pWjqeGnVinmXfIVmjE6Qp2PrhQIuAqtZIa4T5gTYkk1tgwdwKqzeJCqutHjJlglWFTW4iW7+kDufSQ10qbtrXi4XFa24VJ7j5iD0Lnr5sKhRwKgb75gsdUQrnDIDToeEvIZ0GC+2CMd/vD85K58UWq1WYQIKRwsz9Gx1AbaHuvVS4XltkKvx0KXUHlkfdN+0FepAI1uf5043VBxTG3pMH0P5yLVS8H73Ygy3jfieEPolCzvy5VzYChK5ZcbKayV3tLe3N3K9RWDnd/xlEKfpl0nDTGD+BYjX5hcRxrFoMVNxvDiGK2xeGniG8fR4ckGlGOfM+NM2QSuF3Cxo3s5p07fJCGgi6iMQD6qBicfb3lrcL1zVeXM9zMqnggRJBTZ7IY5DmAOobPm6mFh7bsjR4sZUOEfFsUIlYn6fvadMT+AJNGGmICnvF8GczW99D10HMgznzAkKlTx7ZGBIMgJ7nbigWnXeJUGohMY3YD8tg6NYQWxu0+lLyvCqlkMFQH8KDI7jUExiUkIrGosE8TzrfBvq+3kE9IMHD4vLl4Hr4FdsL7SOR0KimTHkGKYlL1ZwhtSiBQNDXRYkO7ahGrB4A71tDCbEYY0Bs0APhZeS658yk6Me2CNYr6xTcQwu82fEU+U4o63i04g3hqYGzDmvnlHaL7r+1i25hlPtFLZRhQhz2mDFQ+sEJi4AIaWBxRVtNxa47VJ7RNksuXtwLh7AXVgRnRKxLXxlNk7r9UYzaE9ony+zKL2Wf9n0FWO6OftUOmHqh+o5JqFZKGK8VOPZa93uD0elHBjrRsiBP+GdLIGgsjleG31WooYY0WththUDQobMvmdKrB2+FeLC0gdiVCp+rpxYTBzzHJvnxw/mmQAEGcGrTO0R0ZmEZnkd6jowXwkkDxv8AxRsPxLIKszmngGrrN7BoG1JHguBTinaSpmyAW6wzrgYMhAszsXuaHSDjiG+6GLWMYtEq5/XLWJwl2Vue3K1Jr1TtBfISXC4TOSXg2nKSiygRbrFFzX+N/aih6YDaxLedap9E2saCS0JuHNr0A+8IgODva1s+WmpChovC/wQiGOWWLxA0ISPWz3p2xg9GuvJ6l3TNsKGwyyWRPbKS5yh6eShrkMU7jgvqivfuXi23jC7ivc/tFDJhgUk6otVxC5HLwiNx81S47r8UoX3YiO/WoVcUvwqk1QY1/aL6rLQrcsXx5yRm6PIhJ+HYObpwFgDS6iHpP60TT0QPzOZ31kPdmACmUofowx/khvQEu+CUewzC2qjq+cqzQE66Ded5mgPHbgWH3bl3UEg5wzWGuRPUF/m+opKVVLQX5QE4pjlDG8sFhfiKoMKiN4/3MK3ejq0k+1K4fJWQzfOw/pGqpXOebNepkIoI15SocInb2gseFtM3Bpsoucs6DVhGryfq4VgeANTklUBs1lAh7LNQl4crm764phx1U6XFStiL4gNWXapOfgynTwRcuF2aKWkAxk369fUoQ4kNAAc77OAFocLmp96CVziBH3SQAkpm+XgilE1GIV8/lGD0JT/C5u61B4zzncY33K4VBzvhyUcWhEKXmzq6+oHoTWCWQ/3Jrp9isyqIzsuQoOLwk24m2kHqWemlVDNIDqHS2f0cpcyJbC7b/KUITFQXG8ceEbUepo9YGWEXKREw6uDBlORTmWU6ufxWbAi+DPPipaofNBHEJKW9wdi3azrjxzizrWT1XWX17uCq4YFhs5r9BnKPPEXPBEzjn7/Af0reSh1uaKbDvTIty2I8Vm212xQyUWdLTCSmarDxohr3dqbfFi2YOFQHLMvds5hnluQoHPlDWTgCXHpcVsGHiEzdWjZ+3NKOIhQ6AJDg1a6+TMf/lXc//5RgcUdvUFOZ9E4cAXo28/B9ggNSgdNt2JxvYQ0rnupwzelc0A945lvju6ijDajjiFa8V2Z2SQOqzFKX4lIXPRwd3AbpaT/QmL8Y3HlDiZHVBun5c+EBVjUmqWTrV1bqCIXhK0aVCdHzcYDrqaOIcWLctbddOFrW1PP3gmVVsqnUBxzuWBz9YxY5CNjWIhx91Arq57Ycid+JZgzbOLkJIaWlpJTlXSmsjXgYBhLxrL8CjVYQnS9CwtBiksXSj52IeEdgmvLbuxCSdswrWM/Jz11E8YkXQ31rEvwwTEbur+glI/Mu2IMpQBeu1jMfzviTd3Uw0RzfeEVMlEGlsLRtw3fRk27YH6pHORPQQtZ1zMGRndTKwsScFNmf/zZYLEhW1DKL2tnPx+VWJsfFqYwuBsoTa8FrxDT4WUtwaaHv2e2GwDXNtDOEP8i/ZkLq4nzkCrJlrwNZeLZ7AMoOAqzCRJDS+PxO+pwh+7odGimins6l7070L3Fy4UC+py5qknd/BkxCOgHa3YpSU4fPkQFO4llv/5Tha+NrSXtR+HjmISWH/IjIGA9Z3ZvB2mFTNQ06HWg0Z268yGlGjR8cW9qkXEOIT999uA+tAg2uVEMAyvU5PsL/YXw8QyGVtpLZ4rftaIwlbcDwS41/OCnyoZaXMzkkjBGwwlCtNjXDrnMLQjk4uMMSmwDxJY2XUUbefCV4FH4eDZD55WzpbBv8CSxiaUfly8cfsx+ZXl1ZV2QdKwHDes2AH9UvCxt9DAvSd7kCRNz77hD55XwdgkIR1HWktApTB2aIFw8kXcFDN3yPz/NaImyVhN3pLJZFpjrS+wdC7sjxC79wILugigCYN8KvwPiUZj8I00IetuxXcRmMbSWf+lXfiZ2ZPXh7n5fyZRREKOJ1Z2CO0H8lw0lDdUvTophlJbQSaVTy9/2Qc+ZpeGgHgQKrqLdQ1nyqh/bh2gmQ6uvuFlXleHyLO77bBnFqtxjxRZw22Aq+TvLX8HWERLiB3v8RwgNR/3+aIiunSsxKDINpitve4OlfXnIDAlNnTYbOEcy+xjcTje7F5qmUe8qluRkTGX5AibcBfMKdsiJBYbMR8QmWZPHZDJzFMh+clDxmyiJFHMKEzz57bKw0Gkk4U5myCjKyHL5AbgFLJ8EJGxAdXSMmsG2OBAaas4hWBcqEoPd1ZG6hcyW0G10Iu+Vjb2rD28yZRQ1y24k54xA00Ti+soy6DoTIK730d6oSWm0h27nkEXpBC4X9g4gftGQVb0soWOfteWvks2ml9ArUUYpsT5hyk5XkkE6vOAwx5azkrmDVqFKKYUzn0S7d5gv9dP7JZ1+pEpAXAMgS2jto+jQQNRDXDmHpZejFC/eCecWoZsKiTUpshsgRQeW/+fePHdB3K4naft0r+kTYlyDmgKBKIsxtPIJnRVjLuKLWjhgxPopLphS2n+g33+LAkIbyCZ0IGfSaSNJ13wboOAAAAviSURBVE/kYrRbfRzt1pmqEmxo5Y/xBfqjrUZDqK7c+MklysgCH6jtT4fjT+MQrrJ1Dq7tA+qEZJo+/hRG2WXt2bfi2Z6QoZWL8WJ+Y+n3cQRYgfALpIu7y1FMhoJd2lDbv+V9uFrxsMxU3RO2CMvarvA+6j1BlB/zRI9xucUXCJ2d/a5q6sZf6JUQXKOunB5F5vNQ9HG+r2rKH5/zv/NkF4/RkMFTlMlTEwqtp5x4yl1wanKAVNY+I4hCqmi3F+Y7GJraYsDvUPBRK9Q3qMN7/lvxE8va8hiNPnpKNc3Rk9c+njxlxbOvmv1ajo/r25DIf9VbaL1H3wIxreWDLi8A9muBNXZXlqtfN/6g5+QXWTRebz7lwQv/YEPi7dHjz20FxnsJnSnaRm+BRzPgQic3r4shYB/s4leYapVXMLgLkxcXShCjIe4TMtSt7X+0YdwROpHF772XK3BTRL8sni3lx5cTFqvyW+heoQuhPbyysXTORhACPNDJ8QSdqWeIt57w7t8UnK3pFNRl73SQsb/Bg+kquFSgYO9G9wUJqggsDmtJVTbQx66L3oTDW0VGGYUre7VPN5bORgPeSBH1kHNw8ekPhXnT9r3FFhPkVryKh6bVo2DPuvlV31zbwS7BZuP4nstO7mzbZqmQDdQwzZ9Q//qqsnu12jBqa4JdqVHdaqEj1nRV2erbkMD9qCrLds4w75uCu7ATFTPkBvMrDwyoJez9C9sR3qMOJ71e/TsrIurRT719NryjkmWt+168pvGlnVTh5PoIemEW0Sk1kQ5YcvvmtHE9e850nKitARnNff/whh335Pfuz0mwOkHeBRo2/tE2anrJ9+KV/Ka/wlXL79d06w1krfkbZFk1uRM6o916tKNhD1UE31ZvzrXshhoPstNJnMZxRGlrRqG1KMhl9qTvoFLhjW9GKcWt7yXDW+e9I6iOhb34qFhm9P4VZANThnYXie0b4+HHp6msTNruJ0LtxLAMy/N7Q7qj5DnQWpRqUv4HHV6qX8CM0pT2xXlF16mjUzm/YOn5Mfqsqmv+9ICmldrbpHzdRRYhUd8V6Wn0/qNSnLMpvQ0qqXyp+z/opaTS4No2vIJ6Bm4D1bP7CA0GzJuBf160Yf/GT7+PV8Xz2l/lq+1S5VaCkrGstHNqsffTqJGWaCMV6kHU/WIECl3iv92XsceeogvoB7OBvsbdld3aEvUe1I9hp5SFr23eJU1Ga6Kr6qSH0mKOjP6BMRWnSVpagdhsrcCt37yHmJKnxkzHkCmrPygo5SOqJSflEfptrKrFsNgcWmMra/GLUXUdwLkK02Jxwva8xFXDSl6d2F/47adDv6OpEd9jGtZnK0s+uh4qqtRZuGinbGP2YWP8+yIF/LrGL1igRkm88Tt9IwYJA21QaprKzsMnurkSFRrJlCC1/wPemQTVbngoikdBDXXOv6n5b+gsryjfEhZB9R3w8v+hV1QF8+kHHlRb6EdA7xDvxXuFjBTA0Sq0f0YnboJ7dE8olm592PO3jnUj22B3GQp8p/xp28XXN5P3bxW+kCZO66xGsNXqoVfaEsskyZP35A4uLsrCqpxY40NwN5dwXCFR76E7cUF85B9BJ3AgH6/Y1AUGnL5sL1/CB143J8nc99+gAhS0c6uOXr2FdTrQ609oUV5nixzj9budtAmM3X/qHnCqxlOCEtcC7fqL9nFuz/8JhkjZLywUrl+/8Dc/OoLWIWq8JIalusOtrbbf7VAJDQ3ntZUgh8a2FU6saGmdOklLwJ2T7j0RyzXoECbfYrgkQne/sEgR07rvqEOHosjRKrh+7Z/ieawe0t+UrlPYrU4Rclnr7jZf29u5dvX0kevdSRoJm3OrV++FyQKSG6Vser9wFeZI6dtwKIHWLVJTYjgcoP50+wimbAHEV0xancCy8+I6hXXigOHR7Pepv8AqV1AD1noFBV4pzWaOpF5v96zkfBT5ATfdaqK0YFlLqEHH2DStEiuIRI5FrUVimF7zDvWqfHNfwSDusDDWi+oRxThoVgyed/S+g/n5xsgZlhlWXqWUK7duh8IA6435LZsCj0jHpruXcc2RVM5B2JLHz8gxeSsbKJar9NGUr0YI7cVVcJTG6Hrk2oZf1g1VkuvjqH47uGDqNrp+z3Y+cefqJLQQ+uJm9X+qy230CezDpiyblQNAHAAh9ipbzLrsz8Or10xOOTkSVr9CRahTXhGq832y0m3EOiqxKmFsPiEm/kRKehDkT431YoXU/wGibMoBYb6SSOPszJa2qjsl30ghxHIPoCKUt2Bvr8bXJWfEcqj66tvUPZvjxL2PviTq4XC0NoYVGQ+um9Ddk05jtrBkzGymyzaw8rkOSHO2O0JDl3EC75uh/Smv0ciyiY+mX+6ekmx4Im070uBivsBT+8klpwELLCrOEDWart3cYuxMteqUdfhBpu05o8GgXzLDldUWj/VI71AfzbAi5rgg7h7qyKyMPTTaii0FCpiVIuv/6bPz0RIEOC72Rn23Yuai6ld4P6xNyEvZMcHPyLDZ5CYS2qNCHXowjWvylGatXJl0bh8c5vlSDEISsQnedUNecRS2KvilVEiUUFLn5QRaXI+bacWVpMRaGbEuMMX06mv9hieX5OHV+/Mxiv8JHScqKK0Ri69RKVQxSLLok3Q3NOW3j4rQOT02hrrhMnn28TzZZGyuqzifQp3E4OLS9kKdBVqn9cbdyEkAMlD+4gIE1mZi1xtMLG/YmFwy8V1PXtqdfwD9cdRLdPGDLMgU8iKw6UJrd7KXwGSjT6znzXlCfzlodZuaMqxBfLvXSww+/tXDmygXZTGjDwwud2rkyiJM7CWWNhE3WffJb5XBepm1vxYSdfM4Y7us56KjRNRO39v14RaZMSGVCxPPcVlrLuW3jZWuFIQJIjQ+3JQgmfV8tmIaTWV+4wFBBpcHmePN0rA7PUGQtlfp9FW3UFyJ+UWbHbYKkL6tZAhU3/ulujfJyzx/yeC+g4+nMV1D7goMrfIRajDUi/N41w9exsi30AHmGCRMjTkFaJ5GBXkNjm/p1Znp9O0o0XFX/8HQauPvL0H7qmvlGF7OzVdss3uAeyTPXmymbob2TCTXnhOP2/F8J43x13i3PtZqnGV3i6i1zRsnLtdEQLyc/ivLd7MMxG1issy1o8AjSdoyMPTSJmyTTEjYx9o66uVFv/UriDPWFlPd6Yp16MLO4Sxa1UG5OM23X8QjyYm19cNhxp3PPu3VdOFYiOoY57y7vMLdNb7Fkrryp+A/QnyVb8LoF3NMJHaeazeQx9KtWEZO7NBlafEBUlE1bBMJKX9eNxb2wuzyHhxstW9wkQYPtOfD/NI0HtTXfyXcoyhYlNNLQunljV9OhPxyfkzMc78oQ90PLUHesFjLL58HK8gor9a/8QT/az/2eOrFX+mzgxQpWNaM8UiMNkx5a3Wt+K7EktB2dyno/vDmfXTY5YZfofFu1QZPkOiNur9jYhSwvA4zBvQm86jJ/ifUOW5YrN1RvGw8WFygba2Xy120E5SAKovvxePOeWWKpo6Xb1bL5fL54kpQOngTHtTwx1e+ya+h6pemMRpJ1o7YSn7cDlvia1LPsDra9CtxFKW9sbFRDPcFGQtZkuM+hLBwMy2g/wvoKhlr70V7WIkrq+Xhmbi1ZXFHgeBjXlkT0wbQBstMbjLw36G03bipDJajxZ29sPhIopvYcYXbu8Y86/DnTpUVGQRo2ES06UtOt/9KLhBTXsv8Mp/U/L9HKL6CSinu10iyA27do0ZVbV8aYC2tquG/TQUkFj9qmzc20QcJhmQuPLHXt+LrM1JTQv9tOkLFoPFRfgWV6Sgmedmvc4HNpnbGsDUVq5ZsP6INxH+HdtHbtqJSTbR84+ag19woJbXhu/CYVKh2Xhm32+NXa5f/e2PL6GoVob+7ZdvfkSk18vIlbFhk2KVu90Pv6n9xaDl17vQwH6KnLwmq7kVd5cgcW3n+Eur1gwSQ7mTUBDuBD4CxPvqv65v76Gp6jVh2vpKZ4WFtnAlkCQdzK2z8lbQ76dFJnPlzB5mW10eN3tF/wyb+t6nTOH4u+fT/6HNIU1ZJXbgAAAAASUVORK5CYII="/>
          <p:cNvSpPr>
            <a:spLocks noChangeAspect="1" noChangeArrowheads="1"/>
          </p:cNvSpPr>
          <p:nvPr/>
        </p:nvSpPr>
        <p:spPr bwMode="auto">
          <a:xfrm>
            <a:off x="1831975" y="-1652588"/>
            <a:ext cx="42291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AutoShape 12" descr="data:image/png;base64,iVBORw0KGgoAAAANSUhEUgAAAO4AAADUCAMAAACs0e/bAAABGlBMVEX///+boqkAhT4AAAAAikCepayhqK8Ai0EAiECiqbEAJADi4eIAFwAAFQAAMgCboakAfziJjpUAJwAAWCFEPkJpanIAKgCPlJxcXGMbDxoAYykAShh3eoHOzs4ARBROR0wAXiAAOwCLi4uYlZeBhYwlJSVLUFQAPA329vbW1NUAeDIgHiLs6+xYXGA6NT0AHAA1MjQADQB/f35fZGlER0oAIADAwMAUFRZVVVSlpaUqLjI4PEAzMjEATxQACQBwdXoAbjAAUCW3t7cvJjAAPBpvbm6WkpUAJBFsZmooHSiioqIAYi4hIB8MAAcANBhMS0oAKRMANhcAWCgVExBlXmMiEB4ARg4VABIPBg0hFiMMAAAuHCobFx8HDxUluFvEAAAgAElEQVR4nNVdC1vayNcXJjNJihpSxaCCtBgQkaASKgq2QZRutVp3224v+67f/2u8c2ZymUwSvCxr93+eZ7cIuf0yZ859ziwsPAe1dk96p9MZv19VW8/yIP8+Va+mX1C/ZOr97cxjBm5zgI7rk8IzPte/Q5M7z8Q6wThH0G7GMccewUS3Ks4Q9Z714eZPPZvgHCNsfUk/ZDLS+QEUM+o87+PNmxq5kEjzKu2IFsLhIbiUesj/DLUQifBilHbI1Ivg5qzb537CudLuSITrpoxdB+nREXSCP/8zzpFOXGHocrkUMD1xcHNk+D89eXuVGJj+UeIIkdspA/Srv+Ap50bHVgyMeSwfMHFiw4+d5Av5H6JTQwST0xPcfGvGDsDu5Fc85uNoG00zjMBrEkfTlAcvJqhgdLPg/meszCPkYA+lM6GMxpbMpqMmluCmX6dwiurzfu4n0e7pyCA5nNtLtf/igiiXM67jv8dFWaaoqiOTuOhk/k//SGp9uDP5AJJmmoUgwyV3caaU5jZVRGluwqpDLVGca375xXKshSqBSZwj7ih5gMTMOTKK+wmJ15GimVtfKv4btUanv9Rp6gwFOHqpnzhgIMGRJG9hKP2eayQu0fpihwfp5p3776G5lzqxxyXOB/kAmVlxJSZxEpLKTAYBTiuiHaoPfqHZ1dmLjY4+ko3iqTkTj2Rj0sFPiCPXjd2C7P1CuK27ODMmXPirUhxPzorZVe+9+M9JSXUyis/+X+tDyHrVkp4mOTlPxZ97tjS6MpgOkl5XTtJkz0un0sMQV1K/18asx5V4Hdvy1D2VJ0PiiGelqTQ8lNni7HjlzBq/uAeR9JhO+pIiyzYyn4VkWUNfv2RtIFkYnfZ60+Pb42nvpLorqV2Zl1tIYo3cLxXMaXNTb8TNQNlMJJZtm5Zlmbbb37PivFyROLXnyTPXOF34pZQQJdiMGRutbVk25zD2/yFEehOSydWRba708M9zkjx4oBnD2VvtfRmMZFmVTdiNj+40eW30i/3AQiMxAr7w7NTRqJIj8s90VANK4KVez2k9nAspgytz+/PTqZV4aBA4k/6dl4sxKzCvjg06aW274tH/2ZZB3wYRcWNiVPpoyuVzPTFz9btfnlY5GiXGoNSfoqYlYAWkhu02R4PBYNjvNx3HdZxmf9QYDBp9xzNzwiymh9p9VG+liQXb+dVoqSFhJaWVjcN3QKHmbHeEGs2SbVETn48nhjdAKWeYnkPfQtOzIsj0jBI6qfbl90j+CymV3TvJFIAHjobKdIeoH6TFUgj7Qw9HGXp4Iu4j2YLBssX2r1J1mjFxpm5CHAVgzSY6KFmywkkFTSirDoalEDFJMI3xnN7BEarcHaenLJGZAgcTy0GjmLjyORgbBjUzDHqEHhNU9FfLHQwrOP3t6YNnjLifIPp4duM2bYQ7KDl9SWU4ELACUMsuOaMGQoO9xnA4bFwPEBpSQWXD6IfH6ZQhHCuFHYibqYQ6hXnP6e09zEDYqRHlXWl8MS6hvhkmdolueU4DDZulimn4MooNM7bMitukvzhUQQfGFsHe4MDU5YlrZmSHq1O010fzNbZ6gWmMiZcW/+x8MUWedZFjkODpc5UmajgVS1KxIn9bXnMwcKg498/R7WHDjgHGuXSpPEEjG95cRpj7afRB8MOozDxN3vkq1L6YmkZujgRYvVPUtHMZUjm6KNFz1L4YVXzEVMgdNExhDhupeHav+8FrRfMzQI6dmKqhHC3du9Do+7YV1ivIyQUDWxkhx9Tvl8v+4cRuor4/qhRwY2SF7zAldUh5DkUHWHPTybclPZxuhHPWXSyeeIIs3TcdrEY/xz+TnIuapi6yJBYp7Wsqqu1RwBvszfnH6aWknCp8cXUSnWoOnobu+GucztFqN6QRf0K9T825I07VHqoEVEZl2//YRN0K/SzYCqZTjij6HrvC1wa1mh3UNDhgOi9YjNkqu2h1OyD+mBNk6uKZ5W50BKP3D9Jb07dtiYrCx0P/GXXnuIW+vWa0ebYZkviRfT4MceHK2kZIryMvmKDo65UugdH2UJ+zKeMWTLpv6W+vfOI+YH2PjuiPjRi9itNDpvMuUvPZpC7mIrx/qNq9pO4IcLfCE5QVEW50HXXZ4wrPQ00uAUgJmfYL4U4qg+uAQU3WlVn3bt/cD/e8PQNtXgnhUn7+Q5l1qH9CDG54ghaDK14HWb7c8pDLZBwdYFQUrwhw+y4IT7Kuzbz3SiKpIdPJ65kYBLg5a+1fgKuNzwMNjx0+cUlpU7wRwD31OKvPhptXl+7Txuiep/+34eYpOwfKhU/cnIVioJR3Adp74eaL9zgV9ZXZF/j34Ybs7HO0rXfHcbi/UcWYexhcbaUyC20H3YPgGeBG7AznWI3RH3HZqew3A6PnXriU82dJ5w8b95z/HKOr7pQEvDgmp9gjhKHN++Fq7dVstIX7BvdZ4IrsnCPlFenXR8HNKy+zpdXX8X2nq0+EC26PbqfD1WW4AjtTU1i+yePg5ouXDxpcrZhG2lI6XCWLwMyAIEV/OHRKaXCpP58wbCJ2JueJEciEm/rAxfxaVg7tg3BpbeX/VpOE0BCnwVU+oQx6h0zLQbdXu4XC0WoKXGyi6Y8El2iBseEtJ37LgKsspTwvo4xgbVwsp2qs1nRo6Wlwl2ycSgR7d7cTP/5RfZ2AS9EWFpISQxtf8uFNMQOy4D42blcRxLLyOqNka/e0b6TAXUxLBFEm7qPtyA1NgwsWYYqA5Oys11LMgEy4j8setcS7Fr9nHhfG9u+Bi3W7cRoTi0m4uAKR4zR9QNkZY/Mw5Zc5wd1+K5z7LTNHHqVcZ8Ml5t2tFKZNgcsqQlPhUnbWf7ZTJO+c4IqWqZY5EYS1BXG40pw1RskQbRrcagZcqsFK3k7qD0thlFd/+tydCK6QtnGYJWmjTAa2Y6IqTiX0vrDLKXrpKXCdrNGlh7z7kfY1tZn3gkdoCkOkHNYyaTVpaqyKfq6WqUYjTjJQ5O9qZ1sSnW3xSMdrodAqBa63nQ13/DHViFB+c3hcFDdPDu7Xu4wSfn7hcFYQI7pXFM1oeIKZkf1+lmfCtbNEFRyTbjIpi3jIsvrYnXQf8sygZ2RR1Ht1vz0mwiVu03iQETkTLq+hu9dSlx7ByCHGY8b1+QPPKXYluA+8ZQCX2rL4YTbzbLi48RS4uMKSGthGDxojkC1xuXk0O2Yj3Msf3IE5F7isruHxo0tGTB3q6w88R3sVr+yvzQzIifcKWJk80CP6V+DmODs/xCPy6YeItjUz2hq7ly+V8UMdwHvgNjqPhgt6F3sj8hi4yhuRm0/ePnQSMLhkVJkX3FHh0XD3DwBpgxoAD4ervRLXSq8W7z+D32uRiQiopSLleYgqMKseCfc3mLjYHJDHMHNRCOJ0HsrLHK5+bWKQzQ8Kq98H9ygGN+vxhe+VfQsKQ/W+hx8BVxVMapGXMw0G36oCN4bNm0ZlTc087sFwoV43gqttZKD9KMBdNDwqKEF+PAKu8joyJAW5TM3lN0vZtIhACVkMs4EW5Z9/9w3ri8iavgcurD0Q4H4+S+cYwc2ncOkT0Inb9GIuwsX6nkToQKBGWM4gymV1abuMjWwCoCwbBdUn8o9BOXJnKRXuJC2asXe7+0OAi9Kig+pFHC62h2x4Y3B3TF0iJz1EMfkWndX+Wk+UmcZJZ4PL+Ekm0jzJhNu6+vL3WQIuJOlH0dvWVt6nhGu0jZpgLTIzYwhyuVm5FOHKVWc8VJKkD+Poym8nhUSdafwaNiz9wCi1bBejSTrcVg+5ufTAKxYCr/T2k7Wk2ET47zhcbIJuMPbugVtJzQAKkhFiAicjPT3Oxh33IYjlUtrgQhXD0CmkwK0jj2AprB5egMTgLtTkTIa6VhGtRWZVkQM2vGg23NRFOLuiI/e9elQ9aFayydpjMxcG10ohw0PHu7uLMbgTnqmNwy1bhl8lKcFtSeysbXQJkeFik85ebMbgVhIP401bHYE4a2+Lvt8Z9ciFgoMEoSboeCatLLT2Mklrn17uL55p0VOcnPZ5Hj4G9/P5qIEaTageizMzFSX7MXYu0lebGF2qBymTiaJK+5zyLGui2kCctWuiSXVf7cFvYC3rDYsZkZl6V9QPfwflUSQ+d3Vo+9JEp54Md+GryM7qiwpOgcveeEzvzjYYwGbgrP1gkwrute8QzkkPzhGZgQj2fiQkMyZQAilIZga3I7CztrFKcilw6RR4lEeUD9yEajIvMeOUQ5NpAPxwuFyCEA85kqgKXgMR4H4+b9GpXn4RflNkUiIFLnZKj7Gq8sG73H5Y2Ca4F1M3PPDycLiQlc7FM4A1Xumai2UAtc+10+MRZA/8r9Q3FdmPD+LM1p7+SLjj3sLDPXv/XjBtuBZ6OFyoOSCSZK5BpSsrdxYl84rnVZjBxOWJslJjt0qDSxqW/ii4+Xz3kVOXwSUj83GjqzeHBgyxLKoINh3UN8XRpV/zCCUPjBb/4tDS4GLPeSRckFWd/cd4m4yZfbProXD1ESumwKScsKqo1VK57t+o0tdgjgI7K/u+6ZAGN2cMHglXeVFYOPr2KOm2GPLygyXzAauXJeagm2Izs4rwJNwc/t4OWTkDrj60HgdX+3b0OEkFcEnff+UPg3vxN0frIkti5qDoNc7MAVwTqcWbwBxMhYtL3uXj4L7aXvhQvE89S+49CRaZzjAzhBO2GCeT/ojy7WZ4gkols+f55gcSvg49B1Le3A+tYPJTfIQwwTw6f8yzK0q7soBevrif1i6WGV0sI2wFdfoW8r+84P+l0cUFW6VAgKFxBfkXefHiJfpwcoICuPxbSjtvvMhz+Dt0Q6jwpg+x7N8jdMbI9Y/gRPj3fhj7BwuFh9BkZJmUvL5pkVK4QNnkhI6v6ns/bMtMkGWXUNmkptOIMbTBvy1vwyVbURs6+NJGFcuslJBnBctqcNjqiM7uOj2jjmx+gfD7vkf/uvFvfNB5AJBUfz9BVyUoCycufffh1PWrzHVeqF+9dgiJu4q62V3c+ry5jGpNR49OIGGviIZwHd360T1c3jrbeXFTltYw4/4t92V2kRGrc8ce9bT0Ab+sMccmdQ57o0zhkkEu9jBOEMDdRpXYigW9vNSmzgK13Mdr51FfkxwpBXCvhUV/3vpWm08wbQN5YqsVO1rZUpUiD+ZB9PqtOa6GRH6GA0MIIX7LyIPuHO9ZAqrajurLTU1pv+kavomMXRRkH6fBIg3d/LlTjMRzfin0/aVlLb34Sm9M4eMS/86cX3OYoPfJgF7djsUxeD46oOp1M1jsSMo7orWm+kOme2hbCCBdoRIVYbh82I5XgQarsOisja+HirfpoHZk+EBzhMs702BzFL3M4IZSe6kTxD0dqjbjSlnLr63SeTtypGjZdI9Y3zclBa61L5n2Moa30mqZ29jaaNKkjGw1ePJzfuu2eXASVxzM7yDcMBEN6iFYCES+JxwPdeW7NUiuXTv6gdoJc0Vdo3fBTnKpVLynDHbpnzricOe32JWvicKuR3EM42vPk/2WOsd3FqmkFM0o7bT+adv7KZkSbVwjFkrp+LsbW8LMGFkf8I+3V3VG21cnR9XCY6qOCpP69Pj29va4t30EqooLRDawZBB7vaksVEBWLYqOQ8wnYOjkysSvy2ogzxQh6KMg3Ur0WFyQeqiCXUVF8wEbAItaabCgn/6/5DRHA3Q6PXmAmm2dHKORWzEtWGRre84QHdf5+j6qh7gwFOCW0gL1nUFkBivFjc3NlbGfNVL2JZZbfatyrOOVnZdrOxvBm1GWzVxq4XUcrnFNwukVDw8TnS34rs9eKbfrINfSw5WY7ETTrfipZ2q9GbEuKLwMTKaJG3gPWv7ie7lSKa2iLa5o1NdfxSPPX/FvP6JuyaZvt4Y2/BM3PT21dZEkqxBM8UQDBv/hoAB1VsPnzu2eLa+bZeexf0AmMOks3C61I2vPrmxqXMKivqvzwtc/d9gcVd/WZLRa8V3NYCFnbOx1uZTWNsrJDppAH2JdNHWAW8qAyx5dd7MV1Jc0sMKrTKjd9Ec6tsp+6BRZjp9xwnofrQDjKq/OAzFyzoZS2Vi/Ci6qD/Rzfmq7m37teIMrMjQgqjErqWVkL0YYzDqPw63Erp3+SA3C41/qy4p+YIVnt6aHMMDKxiXHu8rGVv1Wi2YkGVmGH3U9T792PGFHj5cfKUFJ3RHCnZkMY3Djr9JItg5cANOnW2TapKvrkYXdgG4FUMKqjNdhCtTesrF9ASt9ghlJxQ4psYmgfE+Hux1vb0yteMpwM+Fmdi+TG8fJBDakF+tPlaosKNw/GZI39FnCN8hM+MIN8K82Rp2F6TfG2odMuQYsCqrdYFKdaqK7B8Dt3wsXZ8KNdUFMXsJoyHAzTBnE9VDxnNrDAz12aKu7wvD+qDN9q/jeTsCiAJd0x/8YrvAFyVzFLDYGx64hD3UK3Epqm9k7BpcKV5yACzxMcaqfWfxTOfTVtggXl6AiPwuuNHdT4WJiC4dk1jlX+9F51GB1pfYA8OgSXC8VLrcytM2KaISZgT/69a1CuZmJsjeBmRgyMxXk2IQsDoX7EMmcBle3DsR1V3dZ9mSsETb1vSAHLV4bJUbXSzFrA7gsfxAXVZxqK3kmstTX4VQIRRX46sbSDLhxvZsClxhN1BcGigyy4J7E3Q3jAO1VBEWclMwZcO98uBD7GJnh2eHvtwh0q7iYOFRE4IDoSMuGK1lVIJlFRYRzDoySeEhmb/qTvfh81V304tyOOvQyM+MBcLmoUpZt0cLDzbCE+v0WF8/hydVAaPB4iQ83tYleI8a44B4IDEfn/eHSwIyBYGWI6XQELQ1iDP1uZa0bLJTSB1CbJ3pgGaIK6etsdEuQ5w84DZtB7KzKZnYb5VFgcH8IJiQEdbEN+TAFZSi5OJbrXGREYlL5sbm8KukU0s/aSYXS5HrI+mT5PgIxumfjwxofdAiVMJcrgpuliM7hgS/gzRih4iUDft8Wy+5paKwV/UKgsKccGyjsMrjfzbRrSy10uYvAgw/EvtwZH5YkfULV+EynqLA9QiPHq5gmtHL0SgjlN1AZXhnP/A3EaFH6CFzrXWpEKmeAQm8Ekw2bnDtZZY366bMC9VLsm9tgcFlVDxlewtk/vTTfMu7e58CK4Q6gbnXfFMd/xRmZWupe5jY5AuTJVW86PXamvfeT3SraUFdQibo1kLSP+7u51Pl1a4B3r51BgE2QbaQJrH8F9oWy8h3MDXUNIJ2EDMNYwWhA/W2xm8qEk3jTUYhTUfGGiVF7N1a3uljoBAV9lFzUe3SjxVbttapt/uXpEJUjsRa16Tqce0TayipzdKIGeQRNFgogh7T2+QJbUa9Rdq6GB2AHeLnkdplHlGr8xbtSMklCBgSX6ZAUEeoDV1qWYRjQGKqPVq+e1FVy+q6o5nd+lh0S5rJ9AI20iTE1K9Qw0jZKiI1pZPZhNOmydW50PrF6E21cq0ZtXDE7fpADQdf+OUhbVt2Pb6IBrKMjD60o6sbN7kLh6AqiTv3b2+Np/eTJvcuumn9tqEpx7U+TEEd8v8ldHWDR68CwITI3rkGgkBfy+6SzGKv6EnTSESTo1Z2/o3fHBtcegRrTxuVcWtv4eJyZqjlCZ+dWXlG30gJ5T6QjJ3e+pWjqeGnVinmXfIVmjE6Qp2PrhQIuAqtZIa4T5gTYkk1tgwdwKqzeJCqutHjJlglWFTW4iW7+kDufSQ10qbtrXi4XFa24VJ7j5iD0Lnr5sKhRwKgb75gsdUQrnDIDToeEvIZ0GC+2CMd/vD85K58UWq1WYQIKRwsz9Gx1AbaHuvVS4XltkKvx0KXUHlkfdN+0FepAI1uf5043VBxTG3pMH0P5yLVS8H73Ygy3jfieEPolCzvy5VzYChK5ZcbKayV3tLe3N3K9RWDnd/xlEKfpl0nDTGD+BYjX5hcRxrFoMVNxvDiGK2xeGniG8fR4ckGlGOfM+NM2QSuF3Cxo3s5p07fJCGgi6iMQD6qBicfb3lrcL1zVeXM9zMqnggRJBTZ7IY5DmAOobPm6mFh7bsjR4sZUOEfFsUIlYn6fvadMT+AJNGGmICnvF8GczW99D10HMgznzAkKlTx7ZGBIMgJ7nbigWnXeJUGohMY3YD8tg6NYQWxu0+lLyvCqlkMFQH8KDI7jUExiUkIrGosE8TzrfBvq+3kE9IMHD4vLl4Hr4FdsL7SOR0KimTHkGKYlL1ZwhtSiBQNDXRYkO7ahGrB4A71tDCbEYY0Bs0APhZeS658yk6Me2CNYr6xTcQwu82fEU+U4o63i04g3hqYGzDmvnlHaL7r+1i25hlPtFLZRhQhz2mDFQ+sEJi4AIaWBxRVtNxa47VJ7RNksuXtwLh7AXVgRnRKxLXxlNk7r9UYzaE9ony+zKL2Wf9n0FWO6OftUOmHqh+o5JqFZKGK8VOPZa93uD0elHBjrRsiBP+GdLIGgsjleG31WooYY0WththUDQobMvmdKrB2+FeLC0gdiVCp+rpxYTBzzHJvnxw/mmQAEGcGrTO0R0ZmEZnkd6jowXwkkDxv8AxRsPxLIKszmngGrrN7BoG1JHguBTinaSpmyAW6wzrgYMhAszsXuaHSDjiG+6GLWMYtEq5/XLWJwl2Vue3K1Jr1TtBfISXC4TOSXg2nKSiygRbrFFzX+N/aih6YDaxLedap9E2saCS0JuHNr0A+8IgODva1s+WmpChovC/wQiGOWWLxA0ISPWz3p2xg9GuvJ6l3TNsKGwyyWRPbKS5yh6eShrkMU7jgvqivfuXi23jC7ivc/tFDJhgUk6otVxC5HLwiNx81S47r8UoX3YiO/WoVcUvwqk1QY1/aL6rLQrcsXx5yRm6PIhJ+HYObpwFgDS6iHpP60TT0QPzOZ31kPdmACmUofowx/khvQEu+CUewzC2qjq+cqzQE66Ded5mgPHbgWH3bl3UEg5wzWGuRPUF/m+opKVVLQX5QE4pjlDG8sFhfiKoMKiN4/3MK3ejq0k+1K4fJWQzfOw/pGqpXOebNepkIoI15SocInb2gseFtM3Bpsoucs6DVhGryfq4VgeANTklUBs1lAh7LNQl4crm764phx1U6XFStiL4gNWXapOfgynTwRcuF2aKWkAxk369fUoQ4kNAAc77OAFocLmp96CVziBH3SQAkpm+XgilE1GIV8/lGD0JT/C5u61B4zzncY33K4VBzvhyUcWhEKXmzq6+oHoTWCWQ/3Jrp9isyqIzsuQoOLwk24m2kHqWemlVDNIDqHS2f0cpcyJbC7b/KUITFQXG8ceEbUepo9YGWEXKREw6uDBlORTmWU6ufxWbAi+DPPipaofNBHEJKW9wdi3azrjxzizrWT1XWX17uCq4YFhs5r9BnKPPEXPBEzjn7/Af0reSh1uaKbDvTIty2I8Vm212xQyUWdLTCSmarDxohr3dqbfFi2YOFQHLMvds5hnluQoHPlDWTgCXHpcVsGHiEzdWjZ+3NKOIhQ6AJDg1a6+TMf/lXc//5RgcUdvUFOZ9E4cAXo28/B9ggNSgdNt2JxvYQ0rnupwzelc0A945lvju6ijDajjiFa8V2Z2SQOqzFKX4lIXPRwd3AbpaT/QmL8Y3HlDiZHVBun5c+EBVjUmqWTrV1bqCIXhK0aVCdHzcYDrqaOIcWLctbddOFrW1PP3gmVVsqnUBxzuWBz9YxY5CNjWIhx91Arq57Ycid+JZgzbOLkJIaWlpJTlXSmsjXgYBhLxrL8CjVYQnS9CwtBiksXSj52IeEdgmvLbuxCSdswrWM/Jz11E8YkXQ31rEvwwTEbur+glI/Mu2IMpQBeu1jMfzviTd3Uw0RzfeEVMlEGlsLRtw3fRk27YH6pHORPQQtZ1zMGRndTKwsScFNmf/zZYLEhW1DKL2tnPx+VWJsfFqYwuBsoTa8FrxDT4WUtwaaHv2e2GwDXNtDOEP8i/ZkLq4nzkCrJlrwNZeLZ7AMoOAqzCRJDS+PxO+pwh+7odGimins6l7070L3Fy4UC+py5qknd/BkxCOgHa3YpSU4fPkQFO4llv/5Tha+NrSXtR+HjmISWH/IjIGA9Z3ZvB2mFTNQ06HWg0Z268yGlGjR8cW9qkXEOIT999uA+tAg2uVEMAyvU5PsL/YXw8QyGVtpLZ4rftaIwlbcDwS41/OCnyoZaXMzkkjBGwwlCtNjXDrnMLQjk4uMMSmwDxJY2XUUbefCV4FH4eDZD55WzpbBv8CSxiaUfly8cfsx+ZXl1ZV2QdKwHDes2AH9UvCxt9DAvSd7kCRNz77hD55XwdgkIR1HWktApTB2aIFw8kXcFDN3yPz/NaImyVhN3pLJZFpjrS+wdC7sjxC79wILugigCYN8KvwPiUZj8I00IetuxXcRmMbSWf+lXfiZ2ZPXh7n5fyZRREKOJ1Z2CO0H8lw0lDdUvTophlJbQSaVTy9/2Qc+ZpeGgHgQKrqLdQ1nyqh/bh2gmQ6uvuFlXleHyLO77bBnFqtxjxRZw22Aq+TvLX8HWERLiB3v8RwgNR/3+aIiunSsxKDINpitve4OlfXnIDAlNnTYbOEcy+xjcTje7F5qmUe8qluRkTGX5AibcBfMKdsiJBYbMR8QmWZPHZDJzFMh+clDxmyiJFHMKEzz57bKw0Gkk4U5myCjKyHL5AbgFLJ8EJGxAdXSMmsG2OBAaas4hWBcqEoPd1ZG6hcyW0G10Iu+Vjb2rD28yZRQ1y24k54xA00Ti+soy6DoTIK730d6oSWm0h27nkEXpBC4X9g4gftGQVb0soWOfteWvks2ml9ArUUYpsT5hyk5XkkE6vOAwx5azkrmDVqFKKYUzn0S7d5gv9dP7JZ1+pEpAXAMgS2jto+jQQNRDXDmHpZejFC/eCecWoZsKiTUpshsgRQeW/+fePHdB3K4naft0r+kTYlyDmgKBKIsxtPIJnRVjLuKLWjhgxPopLphS2n+g33+LAkIbyCZ0IGfSaSNJ13wboOAAAAviSURBVE/kYrRbfRzt1pmqEmxo5Y/xBfqjrUZDqK7c+MklysgCH6jtT4fjT+MQrrJ1Dq7tA+qEZJo+/hRG2WXt2bfi2Z6QoZWL8WJ+Y+n3cQRYgfALpIu7y1FMhoJd2lDbv+V9uFrxsMxU3RO2CMvarvA+6j1BlB/zRI9xucUXCJ2d/a5q6sZf6JUQXKOunB5F5vNQ9HG+r2rKH5/zv/NkF4/RkMFTlMlTEwqtp5x4yl1wanKAVNY+I4hCqmi3F+Y7GJraYsDvUPBRK9Q3qMN7/lvxE8va8hiNPnpKNc3Rk9c+njxlxbOvmv1ajo/r25DIf9VbaL1H3wIxreWDLi8A9muBNXZXlqtfN/6g5+QXWTRebz7lwQv/YEPi7dHjz20FxnsJnSnaRm+BRzPgQic3r4shYB/s4leYapVXMLgLkxcXShCjIe4TMtSt7X+0YdwROpHF772XK3BTRL8sni3lx5cTFqvyW+heoQuhPbyysXTORhACPNDJ8QSdqWeIt57w7t8UnK3pFNRl73SQsb/Bg+kquFSgYO9G9wUJqggsDmtJVTbQx66L3oTDW0VGGYUre7VPN5bORgPeSBH1kHNw8ekPhXnT9r3FFhPkVryKh6bVo2DPuvlV31zbwS7BZuP4nstO7mzbZqmQDdQwzZ9Q//qqsnu12jBqa4JdqVHdaqEj1nRV2erbkMD9qCrLds4w75uCu7ATFTPkBvMrDwyoJez9C9sR3qMOJ71e/TsrIurRT719NryjkmWt+168pvGlnVTh5PoIemEW0Sk1kQ5YcvvmtHE9e850nKitARnNff/whh335Pfuz0mwOkHeBRo2/tE2anrJ9+KV/Ka/wlXL79d06w1krfkbZFk1uRM6o916tKNhD1UE31ZvzrXshhoPstNJnMZxRGlrRqG1KMhl9qTvoFLhjW9GKcWt7yXDW+e9I6iOhb34qFhm9P4VZANThnYXie0b4+HHp6msTNruJ0LtxLAMy/N7Q7qj5DnQWpRqUv4HHV6qX8CM0pT2xXlF16mjUzm/YOn5Mfqsqmv+9ICmldrbpHzdRRYhUd8V6Wn0/qNSnLMpvQ0qqXyp+z/opaTS4No2vIJ6Bm4D1bP7CA0GzJuBf160Yf/GT7+PV8Xz2l/lq+1S5VaCkrGstHNqsffTqJGWaCMV6kHU/WIECl3iv92XsceeogvoB7OBvsbdld3aEvUe1I9hp5SFr23eJU1Ga6Kr6qSH0mKOjP6BMRWnSVpagdhsrcCt37yHmJKnxkzHkCmrPygo5SOqJSflEfptrKrFsNgcWmMra/GLUXUdwLkK02Jxwva8xFXDSl6d2F/47adDv6OpEd9jGtZnK0s+uh4qqtRZuGinbGP2YWP8+yIF/LrGL1igRkm88Tt9IwYJA21QaprKzsMnurkSFRrJlCC1/wPemQTVbngoikdBDXXOv6n5b+gsryjfEhZB9R3w8v+hV1QF8+kHHlRb6EdA7xDvxXuFjBTA0Sq0f0YnboJ7dE8olm592PO3jnUj22B3GQp8p/xp28XXN5P3bxW+kCZO66xGsNXqoVfaEsskyZP35A4uLsrCqpxY40NwN5dwXCFR76E7cUF85B9BJ3AgH6/Y1AUGnL5sL1/CB143J8nc99+gAhS0c6uOXr2FdTrQ609oUV5nixzj9budtAmM3X/qHnCqxlOCEtcC7fqL9nFuz/8JhkjZLywUrl+/8Dc/OoLWIWq8JIalusOtrbbf7VAJDQ3ntZUgh8a2FU6saGmdOklLwJ2T7j0RyzXoECbfYrgkQne/sEgR07rvqEOHosjRKrh+7Z/ieawe0t+UrlPYrU4Rclnr7jZf29u5dvX0kevdSRoJm3OrV++FyQKSG6Vser9wFeZI6dtwKIHWLVJTYjgcoP50+wimbAHEV0xancCy8+I6hXXigOHR7Pepv8AqV1AD1noFBV4pzWaOpF5v96zkfBT5ATfdaqK0YFlLqEHH2DStEiuIRI5FrUVimF7zDvWqfHNfwSDusDDWi+oRxThoVgyed/S+g/n5xsgZlhlWXqWUK7duh8IA6435LZsCj0jHpruXcc2RVM5B2JLHz8gxeSsbKJar9NGUr0YI7cVVcJTG6Hrk2oZf1g1VkuvjqH47uGDqNrp+z3Y+cefqJLQQ+uJm9X+qy230CezDpiyblQNAHAAh9ipbzLrsz8Or10xOOTkSVr9CRahTXhGq832y0m3EOiqxKmFsPiEm/kRKehDkT431YoXU/wGibMoBYb6SSOPszJa2qjsl30ghxHIPoCKUt2Bvr8bXJWfEcqj66tvUPZvjxL2PviTq4XC0NoYVGQ+um9Ddk05jtrBkzGymyzaw8rkOSHO2O0JDl3EC75uh/Smv0ciyiY+mX+6ekmx4Im070uBivsBT+8klpwELLCrOEDWart3cYuxMteqUdfhBpu05o8GgXzLDldUWj/VI71AfzbAi5rgg7h7qyKyMPTTaii0FCpiVIuv/6bPz0RIEOC72Rn23Yuai6ld4P6xNyEvZMcHPyLDZ5CYS2qNCHXowjWvylGatXJl0bh8c5vlSDEISsQnedUNecRS2KvilVEiUUFLn5QRaXI+bacWVpMRaGbEuMMX06mv9hieX5OHV+/Mxiv8JHScqKK0Ri69RKVQxSLLok3Q3NOW3j4rQOT02hrrhMnn28TzZZGyuqzifQp3E4OLS9kKdBVqn9cbdyEkAMlD+4gIE1mZi1xtMLG/YmFwy8V1PXtqdfwD9cdRLdPGDLMgU8iKw6UJrd7KXwGSjT6znzXlCfzlodZuaMqxBfLvXSww+/tXDmygXZTGjDwwud2rkyiJM7CWWNhE3WffJb5XBepm1vxYSdfM4Y7us56KjRNRO39v14RaZMSGVCxPPcVlrLuW3jZWuFIQJIjQ+3JQgmfV8tmIaTWV+4wFBBpcHmePN0rA7PUGQtlfp9FW3UFyJ+UWbHbYKkL6tZAhU3/ulujfJyzx/yeC+g4+nMV1D7goMrfIRajDUi/N41w9exsi30AHmGCRMjTkFaJ5GBXkNjm/p1Znp9O0o0XFX/8HQauPvL0H7qmvlGF7OzVdss3uAeyTPXmymbob2TCTXnhOP2/F8J43x13i3PtZqnGV3i6i1zRsnLtdEQLyc/ivLd7MMxG1issy1o8AjSdoyMPTSJmyTTEjYx9o66uVFv/UriDPWFlPd6Yp16MLO4Sxa1UG5OM23X8QjyYm19cNhxp3PPu3VdOFYiOoY57y7vMLdNb7Fkrryp+A/QnyVb8LoF3NMJHaeazeQx9KtWEZO7NBlafEBUlE1bBMJKX9eNxb2wuzyHhxstW9wkQYPtOfD/NI0HtTXfyXcoyhYlNNLQunljV9OhPxyfkzMc78oQ90PLUHesFjLL58HK8gor9a/8QT/az/2eOrFX+mzgxQpWNaM8UiMNkx5a3Wt+K7EktB2dyno/vDmfXTY5YZfofFu1QZPkOiNur9jYhSwvA4zBvQm86jJ/ifUOW5YrN1RvGw8WFygba2Xy120E5SAKovvxePOeWWKpo6Xb1bL5fL54kpQOngTHtTwx1e+ya+h6pemMRpJ1o7YSn7cDlvia1LPsDra9CtxFKW9sbFRDPcFGQtZkuM+hLBwMy2g/wvoKhlr70V7WIkrq+Xhmbi1ZXFHgeBjXlkT0wbQBstMbjLw36G03bipDJajxZ29sPhIopvYcYXbu8Y86/DnTpUVGQRo2ES06UtOt/9KLhBTXsv8Mp/U/L9HKL6CSinu10iyA27do0ZVbV8aYC2tquG/TQUkFj9qmzc20QcJhmQuPLHXt+LrM1JTQv9tOkLFoPFRfgWV6Sgmedmvc4HNpnbGsDUVq5ZsP6INxH+HdtHbtqJSTbR84+ag19woJbXhu/CYVKh2Xhm32+NXa5f/e2PL6GoVob+7ZdvfkSk18vIlbFhk2KVu90Pv6n9xaDl17vQwH6KnLwmq7kVd5cgcW3n+Eur1gwSQ7mTUBDuBD4CxPvqv65v76Gp6jVh2vpKZ4WFtnAlkCQdzK2z8lbQ76dFJnPlzB5mW10eN3tF/wyb+t6nTOH4u+fT/6HNIU1ZJXbgAAAAASUVORK5CYII="/>
          <p:cNvSpPr>
            <a:spLocks noChangeAspect="1" noChangeArrowheads="1"/>
          </p:cNvSpPr>
          <p:nvPr/>
        </p:nvSpPr>
        <p:spPr bwMode="auto">
          <a:xfrm>
            <a:off x="1984375" y="-1500188"/>
            <a:ext cx="42291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9" name="AutoShape 14" descr="data:image/png;base64,iVBORw0KGgoAAAANSUhEUgAAAO4AAADUCAMAAACs0e/bAAABGlBMVEX///+boqkAhT4AAAAAikCepayhqK8Ai0EAiECiqbEAJADi4eIAFwAAFQAAMgCboakAfziJjpUAJwAAWCFEPkJpanIAKgCPlJxcXGMbDxoAYykAShh3eoHOzs4ARBROR0wAXiAAOwCLi4uYlZeBhYwlJSVLUFQAPA329vbW1NUAeDIgHiLs6+xYXGA6NT0AHAA1MjQADQB/f35fZGlER0oAIADAwMAUFRZVVVSlpaUqLjI4PEAzMjEATxQACQBwdXoAbjAAUCW3t7cvJjAAPBpvbm6WkpUAJBFsZmooHSiioqIAYi4hIB8MAAcANBhMS0oAKRMANhcAWCgVExBlXmMiEB4ARg4VABIPBg0hFiMMAAAuHCobFx8HDxUluFvEAAAgAElEQVR4nNVdC1vayNcXJjNJihpSxaCCtBgQkaASKgq2QZRutVp3224v+67f/2u8c2ZymUwSvCxr93+eZ7cIuf0yZ859ziwsPAe1dk96p9MZv19VW8/yIP8+Va+mX1C/ZOr97cxjBm5zgI7rk8IzPte/Q5M7z8Q6wThH0G7GMccewUS3Ks4Q9Z714eZPPZvgHCNsfUk/ZDLS+QEUM+o87+PNmxq5kEjzKu2IFsLhIbiUesj/DLUQifBilHbI1Ivg5qzb537CudLuSITrpoxdB+nREXSCP/8zzpFOXGHocrkUMD1xcHNk+D89eXuVGJj+UeIIkdspA/Srv+Ap50bHVgyMeSwfMHFiw4+d5Av5H6JTQwST0xPcfGvGDsDu5Fc85uNoG00zjMBrEkfTlAcvJqhgdLPg/meszCPkYA+lM6GMxpbMpqMmluCmX6dwiurzfu4n0e7pyCA5nNtLtf/igiiXM67jv8dFWaaoqiOTuOhk/k//SGp9uDP5AJJmmoUgwyV3caaU5jZVRGluwqpDLVGca375xXKshSqBSZwj7ih5gMTMOTKK+wmJ15GimVtfKv4btUanv9Rp6gwFOHqpnzhgIMGRJG9hKP2eayQu0fpihwfp5p3776G5lzqxxyXOB/kAmVlxJSZxEpLKTAYBTiuiHaoPfqHZ1dmLjY4+ko3iqTkTj2Rj0sFPiCPXjd2C7P1CuK27ODMmXPirUhxPzorZVe+9+M9JSXUyis/+X+tDyHrVkp4mOTlPxZ97tjS6MpgOkl5XTtJkz0un0sMQV1K/18asx5V4Hdvy1D2VJ0PiiGelqTQ8lNni7HjlzBq/uAeR9JhO+pIiyzYyn4VkWUNfv2RtIFkYnfZ60+Pb42nvpLorqV2Zl1tIYo3cLxXMaXNTb8TNQNlMJJZtm5Zlmbbb37PivFyROLXnyTPXOF34pZQQJdiMGRutbVk25zD2/yFEehOSydWRba708M9zkjx4oBnD2VvtfRmMZFmVTdiNj+40eW30i/3AQiMxAr7w7NTRqJIj8s90VANK4KVez2k9nAspgytz+/PTqZV4aBA4k/6dl4sxKzCvjg06aW274tH/2ZZB3wYRcWNiVPpoyuVzPTFz9btfnlY5GiXGoNSfoqYlYAWkhu02R4PBYNjvNx3HdZxmf9QYDBp9xzNzwiymh9p9VG+liQXb+dVoqSFhJaWVjcN3QKHmbHeEGs2SbVETn48nhjdAKWeYnkPfQtOzIsj0jBI6qfbl90j+CymV3TvJFIAHjobKdIeoH6TFUgj7Qw9HGXp4Iu4j2YLBssX2r1J1mjFxpm5CHAVgzSY6KFmywkkFTSirDoalEDFJMI3xnN7BEarcHaenLJGZAgcTy0GjmLjyORgbBjUzDHqEHhNU9FfLHQwrOP3t6YNnjLifIPp4duM2bYQ7KDl9SWU4ELACUMsuOaMGQoO9xnA4bFwPEBpSQWXD6IfH6ZQhHCuFHYibqYQ6hXnP6e09zEDYqRHlXWl8MS6hvhkmdolueU4DDZulimn4MooNM7bMitukvzhUQQfGFsHe4MDU5YlrZmSHq1O010fzNbZ6gWmMiZcW/+x8MUWedZFjkODpc5UmajgVS1KxIn9bXnMwcKg498/R7WHDjgHGuXSpPEEjG95cRpj7afRB8MOozDxN3vkq1L6YmkZujgRYvVPUtHMZUjm6KNFz1L4YVXzEVMgdNExhDhupeHav+8FrRfMzQI6dmKqhHC3du9Do+7YV1ivIyQUDWxkhx9Tvl8v+4cRuor4/qhRwY2SF7zAldUh5DkUHWHPTybclPZxuhHPWXSyeeIIs3TcdrEY/xz+TnIuapi6yJBYp7Wsqqu1RwBvszfnH6aWknCp8cXUSnWoOnobu+GucztFqN6QRf0K9T825I07VHqoEVEZl2//YRN0K/SzYCqZTjij6HrvC1wa1mh3UNDhgOi9YjNkqu2h1OyD+mBNk6uKZ5W50BKP3D9Jb07dtiYrCx0P/GXXnuIW+vWa0ebYZkviRfT4MceHK2kZIryMvmKDo65UugdH2UJ+zKeMWTLpv6W+vfOI+YH2PjuiPjRi9itNDpvMuUvPZpC7mIrx/qNq9pO4IcLfCE5QVEW50HXXZ4wrPQ00uAUgJmfYL4U4qg+uAQU3WlVn3bt/cD/e8PQNtXgnhUn7+Q5l1qH9CDG54ghaDK14HWb7c8pDLZBwdYFQUrwhw+y4IT7Kuzbz3SiKpIdPJ65kYBLg5a+1fgKuNzwMNjx0+cUlpU7wRwD31OKvPhptXl+7Txuiep/+34eYpOwfKhU/cnIVioJR3Adp74eaL9zgV9ZXZF/j34Ybs7HO0rXfHcbi/UcWYexhcbaUyC20H3YPgGeBG7AznWI3RH3HZqew3A6PnXriU82dJ5w8b95z/HKOr7pQEvDgmp9gjhKHN++Fq7dVstIX7BvdZ4IrsnCPlFenXR8HNKy+zpdXX8X2nq0+EC26PbqfD1WW4AjtTU1i+yePg5ouXDxpcrZhG2lI6XCWLwMyAIEV/OHRKaXCpP58wbCJ2JueJEciEm/rAxfxaVg7tg3BpbeX/VpOE0BCnwVU+oQx6h0zLQbdXu4XC0WoKXGyi6Y8El2iBseEtJ37LgKsspTwvo4xgbVwsp2qs1nRo6Wlwl2ycSgR7d7cTP/5RfZ2AS9EWFpISQxtf8uFNMQOy4D42blcRxLLyOqNka/e0b6TAXUxLBFEm7qPtyA1NgwsWYYqA5Oys11LMgEy4j8setcS7Fr9nHhfG9u+Bi3W7cRoTi0m4uAKR4zR9QNkZY/Mw5Zc5wd1+K5z7LTNHHqVcZ8Ml5t2tFKZNgcsqQlPhUnbWf7ZTJO+c4IqWqZY5EYS1BXG40pw1RskQbRrcagZcqsFK3k7qD0thlFd/+tydCK6QtnGYJWmjTAa2Y6IqTiX0vrDLKXrpKXCdrNGlh7z7kfY1tZn3gkdoCkOkHNYyaTVpaqyKfq6WqUYjTjJQ5O9qZ1sSnW3xSMdrodAqBa63nQ13/DHViFB+c3hcFDdPDu7Xu4wSfn7hcFYQI7pXFM1oeIKZkf1+lmfCtbNEFRyTbjIpi3jIsvrYnXQf8sygZ2RR1Ht1vz0mwiVu03iQETkTLq+hu9dSlx7ByCHGY8b1+QPPKXYluA+8ZQCX2rL4YTbzbLi48RS4uMKSGthGDxojkC1xuXk0O2Yj3Msf3IE5F7isruHxo0tGTB3q6w88R3sVr+yvzQzIifcKWJk80CP6V+DmODs/xCPy6YeItjUz2hq7ly+V8UMdwHvgNjqPhgt6F3sj8hi4yhuRm0/ePnQSMLhkVJkX3FHh0XD3DwBpgxoAD4ervRLXSq8W7z+D32uRiQiopSLleYgqMKseCfc3mLjYHJDHMHNRCOJ0HsrLHK5+bWKQzQ8Kq98H9ygGN+vxhe+VfQsKQ/W+hx8BVxVMapGXMw0G36oCN4bNm0ZlTc087sFwoV43gqttZKD9KMBdNDwqKEF+PAKu8joyJAW5TM3lN0vZtIhACVkMs4EW5Z9/9w3ri8iavgcurD0Q4H4+S+cYwc2ncOkT0Inb9GIuwsX6nkToQKBGWM4gymV1abuMjWwCoCwbBdUn8o9BOXJnKRXuJC2asXe7+0OAi9Kig+pFHC62h2x4Y3B3TF0iJz1EMfkWndX+Wk+UmcZJZ4PL+Ekm0jzJhNu6+vL3WQIuJOlH0dvWVt6nhGu0jZpgLTIzYwhyuVm5FOHKVWc8VJKkD+Poym8nhUSdafwaNiz9wCi1bBejSTrcVg+5ufTAKxYCr/T2k7Wk2ET47zhcbIJuMPbugVtJzQAKkhFiAicjPT3Oxh33IYjlUtrgQhXD0CmkwK0jj2AprB5egMTgLtTkTIa6VhGtRWZVkQM2vGg23NRFOLuiI/e9elQ9aFayydpjMxcG10ohw0PHu7uLMbgTnqmNwy1bhl8lKcFtSeysbXQJkeFik85ebMbgVhIP401bHYE4a2+Lvt8Z9ciFgoMEoSboeCatLLT2Mklrn17uL55p0VOcnPZ5Hj4G9/P5qIEaTageizMzFSX7MXYu0lebGF2qBymTiaJK+5zyLGui2kCctWuiSXVf7cFvYC3rDYsZkZl6V9QPfwflUSQ+d3Vo+9JEp54Md+GryM7qiwpOgcveeEzvzjYYwGbgrP1gkwrute8QzkkPzhGZgQj2fiQkMyZQAilIZga3I7CztrFKcilw6RR4lEeUD9yEajIvMeOUQ5NpAPxwuFyCEA85kqgKXgMR4H4+b9GpXn4RflNkUiIFLnZKj7Gq8sG73H5Y2Ca4F1M3PPDycLiQlc7FM4A1Xumai2UAtc+10+MRZA/8r9Q3FdmPD+LM1p7+SLjj3sLDPXv/XjBtuBZ6OFyoOSCSZK5BpSsrdxYl84rnVZjBxOWJslJjt0qDSxqW/ii4+Xz3kVOXwSUj83GjqzeHBgyxLKoINh3UN8XRpV/zCCUPjBb/4tDS4GLPeSRckFWd/cd4m4yZfbProXD1ESumwKScsKqo1VK57t+o0tdgjgI7K/u+6ZAGN2cMHglXeVFYOPr2KOm2GPLygyXzAauXJeagm2Izs4rwJNwc/t4OWTkDrj60HgdX+3b0OEkFcEnff+UPg3vxN0frIkti5qDoNc7MAVwTqcWbwBxMhYtL3uXj4L7aXvhQvE89S+49CRaZzjAzhBO2GCeT/ojy7WZ4gkols+f55gcSvg49B1Le3A+tYPJTfIQwwTw6f8yzK0q7soBevrif1i6WGV0sI2wFdfoW8r+84P+l0cUFW6VAgKFxBfkXefHiJfpwcoICuPxbSjtvvMhz+Dt0Q6jwpg+x7N8jdMbI9Y/gRPj3fhj7BwuFh9BkZJmUvL5pkVK4QNnkhI6v6ns/bMtMkGWXUNmkptOIMbTBvy1vwyVbURs6+NJGFcuslJBnBctqcNjqiM7uOj2jjmx+gfD7vkf/uvFvfNB5AJBUfz9BVyUoCycufffh1PWrzHVeqF+9dgiJu4q62V3c+ry5jGpNR49OIGGviIZwHd360T1c3jrbeXFTltYw4/4t92V2kRGrc8ce9bT0Ab+sMccmdQ57o0zhkkEu9jBOEMDdRpXYigW9vNSmzgK13Mdr51FfkxwpBXCvhUV/3vpWm08wbQN5YqsVO1rZUpUiD+ZB9PqtOa6GRH6GA0MIIX7LyIPuHO9ZAqrajurLTU1pv+kavomMXRRkH6fBIg3d/LlTjMRzfin0/aVlLb34Sm9M4eMS/86cX3OYoPfJgF7djsUxeD46oOp1M1jsSMo7orWm+kOme2hbCCBdoRIVYbh82I5XgQarsOisja+HirfpoHZk+EBzhMs702BzFL3M4IZSe6kTxD0dqjbjSlnLr63SeTtypGjZdI9Y3zclBa61L5n2Moa30mqZ29jaaNKkjGw1ePJzfuu2eXASVxzM7yDcMBEN6iFYCES+JxwPdeW7NUiuXTv6gdoJc0Vdo3fBTnKpVLynDHbpnzricOe32JWvicKuR3EM42vPk/2WOsd3FqmkFM0o7bT+adv7KZkSbVwjFkrp+LsbW8LMGFkf8I+3V3VG21cnR9XCY6qOCpP69Pj29va4t30EqooLRDawZBB7vaksVEBWLYqOQ8wnYOjkysSvy2ogzxQh6KMg3Ur0WFyQeqiCXUVF8wEbAItaabCgn/6/5DRHA3Q6PXmAmm2dHKORWzEtWGRre84QHdf5+j6qh7gwFOCW0gL1nUFkBivFjc3NlbGfNVL2JZZbfatyrOOVnZdrOxvBm1GWzVxq4XUcrnFNwukVDw8TnS34rs9eKbfrINfSw5WY7ETTrfipZ2q9GbEuKLwMTKaJG3gPWv7ie7lSKa2iLa5o1NdfxSPPX/FvP6JuyaZvt4Y2/BM3PT21dZEkqxBM8UQDBv/hoAB1VsPnzu2eLa+bZeexf0AmMOks3C61I2vPrmxqXMKivqvzwtc/d9gcVd/WZLRa8V3NYCFnbOx1uZTWNsrJDppAH2JdNHWAW8qAyx5dd7MV1Jc0sMKrTKjd9Ec6tsp+6BRZjp9xwnofrQDjKq/OAzFyzoZS2Vi/Ci6qD/Rzfmq7m37teIMrMjQgqjErqWVkL0YYzDqPw63Erp3+SA3C41/qy4p+YIVnt6aHMMDKxiXHu8rGVv1Wi2YkGVmGH3U9T792PGFHj5cfKUFJ3RHCnZkMY3Djr9JItg5cANOnW2TapKvrkYXdgG4FUMKqjNdhCtTesrF9ASt9ghlJxQ4psYmgfE+Hux1vb0yteMpwM+Fmdi+TG8fJBDakF+tPlaosKNw/GZI39FnCN8hM+MIN8K82Rp2F6TfG2odMuQYsCqrdYFKdaqK7B8Dt3wsXZ8KNdUFMXsJoyHAzTBnE9VDxnNrDAz12aKu7wvD+qDN9q/jeTsCiAJd0x/8YrvAFyVzFLDYGx64hD3UK3Epqm9k7BpcKV5yACzxMcaqfWfxTOfTVtggXl6AiPwuuNHdT4WJiC4dk1jlX+9F51GB1pfYA8OgSXC8VLrcytM2KaISZgT/69a1CuZmJsjeBmRgyMxXk2IQsDoX7EMmcBle3DsR1V3dZ9mSsETb1vSAHLV4bJUbXSzFrA7gsfxAXVZxqK3kmstTX4VQIRRX46sbSDLhxvZsClxhN1BcGigyy4J7E3Q3jAO1VBEWclMwZcO98uBD7GJnh2eHvtwh0q7iYOFRE4IDoSMuGK1lVIJlFRYRzDoySeEhmb/qTvfh81V304tyOOvQyM+MBcLmoUpZt0cLDzbCE+v0WF8/hydVAaPB4iQ83tYleI8a44B4IDEfn/eHSwIyBYGWI6XQELQ1iDP1uZa0bLJTSB1CbJ3pgGaIK6etsdEuQ5w84DZtB7KzKZnYb5VFgcH8IJiQEdbEN+TAFZSi5OJbrXGREYlL5sbm8KukU0s/aSYXS5HrI+mT5PgIxumfjwxofdAiVMJcrgpuliM7hgS/gzRih4iUDft8Wy+5paKwV/UKgsKccGyjsMrjfzbRrSy10uYvAgw/EvtwZH5YkfULV+EynqLA9QiPHq5gmtHL0SgjlN1AZXhnP/A3EaFH6CFzrXWpEKmeAQm8Ekw2bnDtZZY366bMC9VLsm9tgcFlVDxlewtk/vTTfMu7e58CK4Q6gbnXfFMd/xRmZWupe5jY5AuTJVW86PXamvfeT3SraUFdQibo1kLSP+7u51Pl1a4B3r51BgE2QbaQJrH8F9oWy8h3MDXUNIJ2EDMNYwWhA/W2xm8qEk3jTUYhTUfGGiVF7N1a3uljoBAV9lFzUe3SjxVbttapt/uXpEJUjsRa16Tqce0TayipzdKIGeQRNFgogh7T2+QJbUa9Rdq6GB2AHeLnkdplHlGr8xbtSMklCBgSX6ZAUEeoDV1qWYRjQGKqPVq+e1FVy+q6o5nd+lh0S5rJ9AI20iTE1K9Qw0jZKiI1pZPZhNOmydW50PrF6E21cq0ZtXDE7fpADQdf+OUhbVt2Pb6IBrKMjD60o6sbN7kLh6AqiTv3b2+Np/eTJvcuumn9tqEpx7U+TEEd8v8ldHWDR68CwITI3rkGgkBfy+6SzGKv6EnTSESTo1Z2/o3fHBtcegRrTxuVcWtv4eJyZqjlCZ+dWXlG30gJ5T6QjJ3e+pWjqeGnVinmXfIVmjE6Qp2PrhQIuAqtZIa4T5gTYkk1tgwdwKqzeJCqutHjJlglWFTW4iW7+kDufSQ10qbtrXi4XFa24VJ7j5iD0Lnr5sKhRwKgb75gsdUQrnDIDToeEvIZ0GC+2CMd/vD85K58UWq1WYQIKRwsz9Gx1AbaHuvVS4XltkKvx0KXUHlkfdN+0FepAI1uf5043VBxTG3pMH0P5yLVS8H73Ygy3jfieEPolCzvy5VzYChK5ZcbKayV3tLe3N3K9RWDnd/xlEKfpl0nDTGD+BYjX5hcRxrFoMVNxvDiGK2xeGniG8fR4ckGlGOfM+NM2QSuF3Cxo3s5p07fJCGgi6iMQD6qBicfb3lrcL1zVeXM9zMqnggRJBTZ7IY5DmAOobPm6mFh7bsjR4sZUOEfFsUIlYn6fvadMT+AJNGGmICnvF8GczW99D10HMgznzAkKlTx7ZGBIMgJ7nbigWnXeJUGohMY3YD8tg6NYQWxu0+lLyvCqlkMFQH8KDI7jUExiUkIrGosE8TzrfBvq+3kE9IMHD4vLl4Hr4FdsL7SOR0KimTHkGKYlL1ZwhtSiBQNDXRYkO7ahGrB4A71tDCbEYY0Bs0APhZeS658yk6Me2CNYr6xTcQwu82fEU+U4o63i04g3hqYGzDmvnlHaL7r+1i25hlPtFLZRhQhz2mDFQ+sEJi4AIaWBxRVtNxa47VJ7RNksuXtwLh7AXVgRnRKxLXxlNk7r9UYzaE9ony+zKL2Wf9n0FWO6OftUOmHqh+o5JqFZKGK8VOPZa93uD0elHBjrRsiBP+GdLIGgsjleG31WooYY0WththUDQobMvmdKrB2+FeLC0gdiVCp+rpxYTBzzHJvnxw/mmQAEGcGrTO0R0ZmEZnkd6jowXwkkDxv8AxRsPxLIKszmngGrrN7BoG1JHguBTinaSpmyAW6wzrgYMhAszsXuaHSDjiG+6GLWMYtEq5/XLWJwl2Vue3K1Jr1TtBfISXC4TOSXg2nKSiygRbrFFzX+N/aih6YDaxLedap9E2saCS0JuHNr0A+8IgODva1s+WmpChovC/wQiGOWWLxA0ISPWz3p2xg9GuvJ6l3TNsKGwyyWRPbKS5yh6eShrkMU7jgvqivfuXi23jC7ivc/tFDJhgUk6otVxC5HLwiNx81S47r8UoX3YiO/WoVcUvwqk1QY1/aL6rLQrcsXx5yRm6PIhJ+HYObpwFgDS6iHpP60TT0QPzOZ31kPdmACmUofowx/khvQEu+CUewzC2qjq+cqzQE66Ded5mgPHbgWH3bl3UEg5wzWGuRPUF/m+opKVVLQX5QE4pjlDG8sFhfiKoMKiN4/3MK3ejq0k+1K4fJWQzfOw/pGqpXOebNepkIoI15SocInb2gseFtM3Bpsoucs6DVhGryfq4VgeANTklUBs1lAh7LNQl4crm764phx1U6XFStiL4gNWXapOfgynTwRcuF2aKWkAxk369fUoQ4kNAAc77OAFocLmp96CVziBH3SQAkpm+XgilE1GIV8/lGD0JT/C5u61B4zzncY33K4VBzvhyUcWhEKXmzq6+oHoTWCWQ/3Jrp9isyqIzsuQoOLwk24m2kHqWemlVDNIDqHS2f0cpcyJbC7b/KUITFQXG8ceEbUepo9YGWEXKREw6uDBlORTmWU6ufxWbAi+DPPipaofNBHEJKW9wdi3azrjxzizrWT1XWX17uCq4YFhs5r9BnKPPEXPBEzjn7/Af0reSh1uaKbDvTIty2I8Vm212xQyUWdLTCSmarDxohr3dqbfFi2YOFQHLMvds5hnluQoHPlDWTgCXHpcVsGHiEzdWjZ+3NKOIhQ6AJDg1a6+TMf/lXc//5RgcUdvUFOZ9E4cAXo28/B9ggNSgdNt2JxvYQ0rnupwzelc0A945lvju6ijDajjiFa8V2Z2SQOqzFKX4lIXPRwd3AbpaT/QmL8Y3HlDiZHVBun5c+EBVjUmqWTrV1bqCIXhK0aVCdHzcYDrqaOIcWLctbddOFrW1PP3gmVVsqnUBxzuWBz9YxY5CNjWIhx91Arq57Ycid+JZgzbOLkJIaWlpJTlXSmsjXgYBhLxrL8CjVYQnS9CwtBiksXSj52IeEdgmvLbuxCSdswrWM/Jz11E8YkXQ31rEvwwTEbur+glI/Mu2IMpQBeu1jMfzviTd3Uw0RzfeEVMlEGlsLRtw3fRk27YH6pHORPQQtZ1zMGRndTKwsScFNmf/zZYLEhW1DKL2tnPx+VWJsfFqYwuBsoTa8FrxDT4WUtwaaHv2e2GwDXNtDOEP8i/ZkLq4nzkCrJlrwNZeLZ7AMoOAqzCRJDS+PxO+pwh+7odGimins6l7070L3Fy4UC+py5qknd/BkxCOgHa3YpSU4fPkQFO4llv/5Tha+NrSXtR+HjmISWH/IjIGA9Z3ZvB2mFTNQ06HWg0Z268yGlGjR8cW9qkXEOIT999uA+tAg2uVEMAyvU5PsL/YXw8QyGVtpLZ4rftaIwlbcDwS41/OCnyoZaXMzkkjBGwwlCtNjXDrnMLQjk4uMMSmwDxJY2XUUbefCV4FH4eDZD55WzpbBv8CSxiaUfly8cfsx+ZXl1ZV2QdKwHDes2AH9UvCxt9DAvSd7kCRNz77hD55XwdgkIR1HWktApTB2aIFw8kXcFDN3yPz/NaImyVhN3pLJZFpjrS+wdC7sjxC79wILugigCYN8KvwPiUZj8I00IetuxXcRmMbSWf+lXfiZ2ZPXh7n5fyZRREKOJ1Z2CO0H8lw0lDdUvTophlJbQSaVTy9/2Qc+ZpeGgHgQKrqLdQ1nyqh/bh2gmQ6uvuFlXleHyLO77bBnFqtxjxRZw22Aq+TvLX8HWERLiB3v8RwgNR/3+aIiunSsxKDINpitve4OlfXnIDAlNnTYbOEcy+xjcTje7F5qmUe8qluRkTGX5AibcBfMKdsiJBYbMR8QmWZPHZDJzFMh+clDxmyiJFHMKEzz57bKw0Gkk4U5myCjKyHL5AbgFLJ8EJGxAdXSMmsG2OBAaas4hWBcqEoPd1ZG6hcyW0G10Iu+Vjb2rD28yZRQ1y24k54xA00Ti+soy6DoTIK730d6oSWm0h27nkEXpBC4X9g4gftGQVb0soWOfteWvks2ml9ArUUYpsT5hyk5XkkE6vOAwx5azkrmDVqFKKYUzn0S7d5gv9dP7JZ1+pEpAXAMgS2jto+jQQNRDXDmHpZejFC/eCecWoZsKiTUpshsgRQeW/+fePHdB3K4naft0r+kTYlyDmgKBKIsxtPIJnRVjLuKLWjhgxPopLphS2n+g33+LAkIbyCZ0IGfSaSNJ13wboOAAAAviSURBVE/kYrRbfRzt1pmqEmxo5Y/xBfqjrUZDqK7c+MklysgCH6jtT4fjT+MQrrJ1Dq7tA+qEZJo+/hRG2WXt2bfi2Z6QoZWL8WJ+Y+n3cQRYgfALpIu7y1FMhoJd2lDbv+V9uFrxsMxU3RO2CMvarvA+6j1BlB/zRI9xucUXCJ2d/a5q6sZf6JUQXKOunB5F5vNQ9HG+r2rKH5/zv/NkF4/RkMFTlMlTEwqtp5x4yl1wanKAVNY+I4hCqmi3F+Y7GJraYsDvUPBRK9Q3qMN7/lvxE8va8hiNPnpKNc3Rk9c+njxlxbOvmv1ajo/r25DIf9VbaL1H3wIxreWDLi8A9muBNXZXlqtfN/6g5+QXWTRebz7lwQv/YEPi7dHjz20FxnsJnSnaRm+BRzPgQic3r4shYB/s4leYapVXMLgLkxcXShCjIe4TMtSt7X+0YdwROpHF772XK3BTRL8sni3lx5cTFqvyW+heoQuhPbyysXTORhACPNDJ8QSdqWeIt57w7t8UnK3pFNRl73SQsb/Bg+kquFSgYO9G9wUJqggsDmtJVTbQx66L3oTDW0VGGYUre7VPN5bORgPeSBH1kHNw8ekPhXnT9r3FFhPkVryKh6bVo2DPuvlV31zbwS7BZuP4nstO7mzbZqmQDdQwzZ9Q//qqsnu12jBqa4JdqVHdaqEj1nRV2erbkMD9qCrLds4w75uCu7ATFTPkBvMrDwyoJez9C9sR3qMOJ71e/TsrIurRT719NryjkmWt+168pvGlnVTh5PoIemEW0Sk1kQ5YcvvmtHE9e850nKitARnNff/whh335Pfuz0mwOkHeBRo2/tE2anrJ9+KV/Ka/wlXL79d06w1krfkbZFk1uRM6o916tKNhD1UE31ZvzrXshhoPstNJnMZxRGlrRqG1KMhl9qTvoFLhjW9GKcWt7yXDW+e9I6iOhb34qFhm9P4VZANThnYXie0b4+HHp6msTNruJ0LtxLAMy/N7Q7qj5DnQWpRqUv4HHV6qX8CM0pT2xXlF16mjUzm/YOn5Mfqsqmv+9ICmldrbpHzdRRYhUd8V6Wn0/qNSnLMpvQ0qqXyp+z/opaTS4No2vIJ6Bm4D1bP7CA0GzJuBf160Yf/GT7+PV8Xz2l/lq+1S5VaCkrGstHNqsffTqJGWaCMV6kHU/WIECl3iv92XsceeogvoB7OBvsbdld3aEvUe1I9hp5SFr23eJU1Ga6Kr6qSH0mKOjP6BMRWnSVpagdhsrcCt37yHmJKnxkzHkCmrPygo5SOqJSflEfptrKrFsNgcWmMra/GLUXUdwLkK02Jxwva8xFXDSl6d2F/47adDv6OpEd9jGtZnK0s+uh4qqtRZuGinbGP2YWP8+yIF/LrGL1igRkm88Tt9IwYJA21QaprKzsMnurkSFRrJlCC1/wPemQTVbngoikdBDXXOv6n5b+gsryjfEhZB9R3w8v+hV1QF8+kHHlRb6EdA7xDvxXuFjBTA0Sq0f0YnboJ7dE8olm592PO3jnUj22B3GQp8p/xp28XXN5P3bxW+kCZO66xGsNXqoVfaEsskyZP35A4uLsrCqpxY40NwN5dwXCFR76E7cUF85B9BJ3AgH6/Y1AUGnL5sL1/CB143J8nc99+gAhS0c6uOXr2FdTrQ609oUV5nixzj9budtAmM3X/qHnCqxlOCEtcC7fqL9nFuz/8JhkjZLywUrl+/8Dc/OoLWIWq8JIalusOtrbbf7VAJDQ3ntZUgh8a2FU6saGmdOklLwJ2T7j0RyzXoECbfYrgkQne/sEgR07rvqEOHosjRKrh+7Z/ieawe0t+UrlPYrU4Rclnr7jZf29u5dvX0kevdSRoJm3OrV++FyQKSG6Vser9wFeZI6dtwKIHWLVJTYjgcoP50+wimbAHEV0xancCy8+I6hXXigOHR7Pepv8AqV1AD1noFBV4pzWaOpF5v96zkfBT5ATfdaqK0YFlLqEHH2DStEiuIRI5FrUVimF7zDvWqfHNfwSDusDDWi+oRxThoVgyed/S+g/n5xsgZlhlWXqWUK7duh8IA6435LZsCj0jHpruXcc2RVM5B2JLHz8gxeSsbKJar9NGUr0YI7cVVcJTG6Hrk2oZf1g1VkuvjqH47uGDqNrp+z3Y+cefqJLQQ+uJm9X+qy230CezDpiyblQNAHAAh9ipbzLrsz8Or10xOOTkSVr9CRahTXhGq832y0m3EOiqxKmFsPiEm/kRKehDkT431YoXU/wGibMoBYb6SSOPszJa2qjsl30ghxHIPoCKUt2Bvr8bXJWfEcqj66tvUPZvjxL2PviTq4XC0NoYVGQ+um9Ddk05jtrBkzGymyzaw8rkOSHO2O0JDl3EC75uh/Smv0ciyiY+mX+6ekmx4Im070uBivsBT+8klpwELLCrOEDWart3cYuxMteqUdfhBpu05o8GgXzLDldUWj/VI71AfzbAi5rgg7h7qyKyMPTTaii0FCpiVIuv/6bPz0RIEOC72Rn23Yuai6ld4P6xNyEvZMcHPyLDZ5CYS2qNCHXowjWvylGatXJl0bh8c5vlSDEISsQnedUNecRS2KvilVEiUUFLn5QRaXI+bacWVpMRaGbEuMMX06mv9hieX5OHV+/Mxiv8JHScqKK0Ri69RKVQxSLLok3Q3NOW3j4rQOT02hrrhMnn28TzZZGyuqzifQp3E4OLS9kKdBVqn9cbdyEkAMlD+4gIE1mZi1xtMLG/YmFwy8V1PXtqdfwD9cdRLdPGDLMgU8iKw6UJrd7KXwGSjT6znzXlCfzlodZuaMqxBfLvXSww+/tXDmygXZTGjDwwud2rkyiJM7CWWNhE3WffJb5XBepm1vxYSdfM4Y7us56KjRNRO39v14RaZMSGVCxPPcVlrLuW3jZWuFIQJIjQ+3JQgmfV8tmIaTWV+4wFBBpcHmePN0rA7PUGQtlfp9FW3UFyJ+UWbHbYKkL6tZAhU3/ulujfJyzx/yeC+g4+nMV1D7goMrfIRajDUi/N41w9exsi30AHmGCRMjTkFaJ5GBXkNjm/p1Znp9O0o0XFX/8HQauPvL0H7qmvlGF7OzVdss3uAeyTPXmymbob2TCTXnhOP2/F8J43x13i3PtZqnGV3i6i1zRsnLtdEQLyc/ivLd7MMxG1issy1o8AjSdoyMPTSJmyTTEjYx9o66uVFv/UriDPWFlPd6Yp16MLO4Sxa1UG5OM23X8QjyYm19cNhxp3PPu3VdOFYiOoY57y7vMLdNb7Fkrryp+A/QnyVb8LoF3NMJHaeazeQx9KtWEZO7NBlafEBUlE1bBMJKX9eNxb2wuzyHhxstW9wkQYPtOfD/NI0HtTXfyXcoyhYlNNLQunljV9OhPxyfkzMc78oQ90PLUHesFjLL58HK8gor9a/8QT/az/2eOrFX+mzgxQpWNaM8UiMNkx5a3Wt+K7EktB2dyno/vDmfXTY5YZfofFu1QZPkOiNur9jYhSwvA4zBvQm86jJ/ifUOW5YrN1RvGw8WFygba2Xy120E5SAKovvxePOeWWKpo6Xb1bL5fL54kpQOngTHtTwx1e+ya+h6pemMRpJ1o7YSn7cDlvia1LPsDra9CtxFKW9sbFRDPcFGQtZkuM+hLBwMy2g/wvoKhlr70V7WIkrq+Xhmbi1ZXFHgeBjXlkT0wbQBstMbjLw36G03bipDJajxZ29sPhIopvYcYXbu8Y86/DnTpUVGQRo2ES06UtOt/9KLhBTXsv8Mp/U/L9HKL6CSinu10iyA27do0ZVbV8aYC2tquG/TQUkFj9qmzc20QcJhmQuPLHXt+LrM1JTQv9tOkLFoPFRfgWV6Sgmedmvc4HNpnbGsDUVq5ZsP6INxH+HdtHbtqJSTbR84+ag19woJbXhu/CYVKh2Xhm32+NXa5f/e2PL6GoVob+7ZdvfkSk18vIlbFhk2KVu90Pv6n9xaDl17vQwH6KnLwmq7kVd5cgcW3n+Eur1gwSQ7mTUBDuBD4CxPvqv65v76Gp6jVh2vpKZ4WFtnAlkCQdzK2z8lbQ76dFJnPlzB5mW10eN3tF/wyb+t6nTOH4u+fT/6HNIU1ZJXbgAAAAASUVORK5CYII="/>
          <p:cNvSpPr>
            <a:spLocks noChangeAspect="1" noChangeArrowheads="1"/>
          </p:cNvSpPr>
          <p:nvPr/>
        </p:nvSpPr>
        <p:spPr bwMode="auto">
          <a:xfrm>
            <a:off x="2136775" y="-1347788"/>
            <a:ext cx="42291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" name="AutoShape 16" descr="data:image/png;base64,iVBORw0KGgoAAAANSUhEUgAAAO4AAADUCAMAAACs0e/bAAABGlBMVEX///+boqkAhT4AAAAAikCepayhqK8Ai0EAiECiqbEAJADi4eIAFwAAFQAAMgCboakAfziJjpUAJwAAWCFEPkJpanIAKgCPlJxcXGMbDxoAYykAShh3eoHOzs4ARBROR0wAXiAAOwCLi4uYlZeBhYwlJSVLUFQAPA329vbW1NUAeDIgHiLs6+xYXGA6NT0AHAA1MjQADQB/f35fZGlER0oAIADAwMAUFRZVVVSlpaUqLjI4PEAzMjEATxQACQBwdXoAbjAAUCW3t7cvJjAAPBpvbm6WkpUAJBFsZmooHSiioqIAYi4hIB8MAAcANBhMS0oAKRMANhcAWCgVExBlXmMiEB4ARg4VABIPBg0hFiMMAAAuHCobFx8HDxUluFvEAAAgAElEQVR4nNVdC1vayNcXJjNJihpSxaCCtBgQkaASKgq2QZRutVp3224v+67f/2u8c2ZymUwSvCxr93+eZ7cIuf0yZ859ziwsPAe1dk96p9MZv19VW8/yIP8+Va+mX1C/ZOr97cxjBm5zgI7rk8IzPte/Q5M7z8Q6wThH0G7GMccewUS3Ks4Q9Z714eZPPZvgHCNsfUk/ZDLS+QEUM+o87+PNmxq5kEjzKu2IFsLhIbiUesj/DLUQifBilHbI1Ivg5qzb537CudLuSITrpoxdB+nREXSCP/8zzpFOXGHocrkUMD1xcHNk+D89eXuVGJj+UeIIkdspA/Srv+Ap50bHVgyMeSwfMHFiw4+d5Av5H6JTQwST0xPcfGvGDsDu5Fc85uNoG00zjMBrEkfTlAcvJqhgdLPg/meszCPkYA+lM6GMxpbMpqMmluCmX6dwiurzfu4n0e7pyCA5nNtLtf/igiiXM67jv8dFWaaoqiOTuOhk/k//SGp9uDP5AJJmmoUgwyV3caaU5jZVRGluwqpDLVGca375xXKshSqBSZwj7ih5gMTMOTKK+wmJ15GimVtfKv4btUanv9Rp6gwFOHqpnzhgIMGRJG9hKP2eayQu0fpihwfp5p3776G5lzqxxyXOB/kAmVlxJSZxEpLKTAYBTiuiHaoPfqHZ1dmLjY4+ko3iqTkTj2Rj0sFPiCPXjd2C7P1CuK27ODMmXPirUhxPzorZVe+9+M9JSXUyis/+X+tDyHrVkp4mOTlPxZ97tjS6MpgOkl5XTtJkz0un0sMQV1K/18asx5V4Hdvy1D2VJ0PiiGelqTQ8lNni7HjlzBq/uAeR9JhO+pIiyzYyn4VkWUNfv2RtIFkYnfZ60+Pb42nvpLorqV2Zl1tIYo3cLxXMaXNTb8TNQNlMJJZtm5Zlmbbb37PivFyROLXnyTPXOF34pZQQJdiMGRutbVk25zD2/yFEehOSydWRba708M9zkjx4oBnD2VvtfRmMZFmVTdiNj+40eW30i/3AQiMxAr7w7NTRqJIj8s90VANK4KVez2k9nAspgytz+/PTqZV4aBA4k/6dl4sxKzCvjg06aW274tH/2ZZB3wYRcWNiVPpoyuVzPTFz9btfnlY5GiXGoNSfoqYlYAWkhu02R4PBYNjvNx3HdZxmf9QYDBp9xzNzwiymh9p9VG+liQXb+dVoqSFhJaWVjcN3QKHmbHeEGs2SbVETn48nhjdAKWeYnkPfQtOzIsj0jBI6qfbl90j+CymV3TvJFIAHjobKdIeoH6TFUgj7Qw9HGXp4Iu4j2YLBssX2r1J1mjFxpm5CHAVgzSY6KFmywkkFTSirDoalEDFJMI3xnN7BEarcHaenLJGZAgcTy0GjmLjyORgbBjUzDHqEHhNU9FfLHQwrOP3t6YNnjLifIPp4duM2bYQ7KDl9SWU4ELACUMsuOaMGQoO9xnA4bFwPEBpSQWXD6IfH6ZQhHCuFHYibqYQ6hXnP6e09zEDYqRHlXWl8MS6hvhkmdolueU4DDZulimn4MooNM7bMitukvzhUQQfGFsHe4MDU5YlrZmSHq1O010fzNbZ6gWmMiZcW/+x8MUWedZFjkODpc5UmajgVS1KxIn9bXnMwcKg498/R7WHDjgHGuXSpPEEjG95cRpj7afRB8MOozDxN3vkq1L6YmkZujgRYvVPUtHMZUjm6KNFz1L4YVXzEVMgdNExhDhupeHav+8FrRfMzQI6dmKqhHC3du9Do+7YV1ivIyQUDWxkhx9Tvl8v+4cRuor4/qhRwY2SF7zAldUh5DkUHWHPTybclPZxuhHPWXSyeeIIs3TcdrEY/xz+TnIuapi6yJBYp7Wsqqu1RwBvszfnH6aWknCp8cXUSnWoOnobu+GucztFqN6QRf0K9T825I07VHqoEVEZl2//YRN0K/SzYCqZTjij6HrvC1wa1mh3UNDhgOi9YjNkqu2h1OyD+mBNk6uKZ5W50BKP3D9Jb07dtiYrCx0P/GXXnuIW+vWa0ebYZkviRfT4MceHK2kZIryMvmKDo65UugdH2UJ+zKeMWTLpv6W+vfOI+YH2PjuiPjRi9itNDpvMuUvPZpC7mIrx/qNq9pO4IcLfCE5QVEW50HXXZ4wrPQ00uAUgJmfYL4U4qg+uAQU3WlVn3bt/cD/e8PQNtXgnhUn7+Q5l1qH9CDG54ghaDK14HWb7c8pDLZBwdYFQUrwhw+y4IT7Kuzbz3SiKpIdPJ65kYBLg5a+1fgKuNzwMNjx0+cUlpU7wRwD31OKvPhptXl+7Txuiep/+34eYpOwfKhU/cnIVioJR3Adp74eaL9zgV9ZXZF/j34Ybs7HO0rXfHcbi/UcWYexhcbaUyC20H3YPgGeBG7AznWI3RH3HZqew3A6PnXriU82dJ5w8b95z/HKOr7pQEvDgmp9gjhKHN++Fq7dVstIX7BvdZ4IrsnCPlFenXR8HNKy+zpdXX8X2nq0+EC26PbqfD1WW4AjtTU1i+yePg5ouXDxpcrZhG2lI6XCWLwMyAIEV/OHRKaXCpP58wbCJ2JueJEciEm/rAxfxaVg7tg3BpbeX/VpOE0BCnwVU+oQx6h0zLQbdXu4XC0WoKXGyi6Y8El2iBseEtJ37LgKsspTwvo4xgbVwsp2qs1nRo6Wlwl2ycSgR7d7cTP/5RfZ2AS9EWFpISQxtf8uFNMQOy4D42blcRxLLyOqNka/e0b6TAXUxLBFEm7qPtyA1NgwsWYYqA5Oys11LMgEy4j8setcS7Fr9nHhfG9u+Bi3W7cRoTi0m4uAKR4zR9QNkZY/Mw5Zc5wd1+K5z7LTNHHqVcZ8Ml5t2tFKZNgcsqQlPhUnbWf7ZTJO+c4IqWqZY5EYS1BXG40pw1RskQbRrcagZcqsFK3k7qD0thlFd/+tydCK6QtnGYJWmjTAa2Y6IqTiX0vrDLKXrpKXCdrNGlh7z7kfY1tZn3gkdoCkOkHNYyaTVpaqyKfq6WqUYjTjJQ5O9qZ1sSnW3xSMdrodAqBa63nQ13/DHViFB+c3hcFDdPDu7Xu4wSfn7hcFYQI7pXFM1oeIKZkf1+lmfCtbNEFRyTbjIpi3jIsvrYnXQf8sygZ2RR1Ht1vz0mwiVu03iQETkTLq+hu9dSlx7ByCHGY8b1+QPPKXYluA+8ZQCX2rL4YTbzbLi48RS4uMKSGthGDxojkC1xuXk0O2Yj3Msf3IE5F7isruHxo0tGTB3q6w88R3sVr+yvzQzIifcKWJk80CP6V+DmODs/xCPy6YeItjUz2hq7ly+V8UMdwHvgNjqPhgt6F3sj8hi4yhuRm0/ePnQSMLhkVJkX3FHh0XD3DwBpgxoAD4ervRLXSq8W7z+D32uRiQiopSLleYgqMKseCfc3mLjYHJDHMHNRCOJ0HsrLHK5+bWKQzQ8Kq98H9ygGN+vxhe+VfQsKQ/W+hx8BVxVMapGXMw0G36oCN4bNm0ZlTc087sFwoV43gqttZKD9KMBdNDwqKEF+PAKu8joyJAW5TM3lN0vZtIhACVkMs4EW5Z9/9w3ri8iavgcurD0Q4H4+S+cYwc2ncOkT0Inb9GIuwsX6nkToQKBGWM4gymV1abuMjWwCoCwbBdUn8o9BOXJnKRXuJC2asXe7+0OAi9Kig+pFHC62h2x4Y3B3TF0iJz1EMfkWndX+Wk+UmcZJZ4PL+Ekm0jzJhNu6+vL3WQIuJOlH0dvWVt6nhGu0jZpgLTIzYwhyuVm5FOHKVWc8VJKkD+Poym8nhUSdafwaNiz9wCi1bBejSTrcVg+5ufTAKxYCr/T2k7Wk2ET47zhcbIJuMPbugVtJzQAKkhFiAicjPT3Oxh33IYjlUtrgQhXD0CmkwK0jj2AprB5egMTgLtTkTIa6VhGtRWZVkQM2vGg23NRFOLuiI/e9elQ9aFayydpjMxcG10ohw0PHu7uLMbgTnqmNwy1bhl8lKcFtSeysbXQJkeFik85ebMbgVhIP401bHYE4a2+Lvt8Z9ciFgoMEoSboeCatLLT2Mklrn17uL55p0VOcnPZ5Hj4G9/P5qIEaTageizMzFSX7MXYu0lebGF2qBymTiaJK+5zyLGui2kCctWuiSXVf7cFvYC3rDYsZkZl6V9QPfwflUSQ+d3Vo+9JEp54Md+GryM7qiwpOgcveeEzvzjYYwGbgrP1gkwrute8QzkkPzhGZgQj2fiQkMyZQAilIZga3I7CztrFKcilw6RR4lEeUD9yEajIvMeOUQ5NpAPxwuFyCEA85kqgKXgMR4H4+b9GpXn4RflNkUiIFLnZKj7Gq8sG73H5Y2Ca4F1M3PPDycLiQlc7FM4A1Xumai2UAtc+10+MRZA/8r9Q3FdmPD+LM1p7+SLjj3sLDPXv/XjBtuBZ6OFyoOSCSZK5BpSsrdxYl84rnVZjBxOWJslJjt0qDSxqW/ii4+Xz3kVOXwSUj83GjqzeHBgyxLKoINh3UN8XRpV/zCCUPjBb/4tDS4GLPeSRckFWd/cd4m4yZfbProXD1ESumwKScsKqo1VK57t+o0tdgjgI7K/u+6ZAGN2cMHglXeVFYOPr2KOm2GPLygyXzAauXJeagm2Izs4rwJNwc/t4OWTkDrj60HgdX+3b0OEkFcEnff+UPg3vxN0frIkti5qDoNc7MAVwTqcWbwBxMhYtL3uXj4L7aXvhQvE89S+49CRaZzjAzhBO2GCeT/ojy7WZ4gkols+f55gcSvg49B1Le3A+tYPJTfIQwwTw6f8yzK0q7soBevrif1i6WGV0sI2wFdfoW8r+84P+l0cUFW6VAgKFxBfkXefHiJfpwcoICuPxbSjtvvMhz+Dt0Q6jwpg+x7N8jdMbI9Y/gRPj3fhj7BwuFh9BkZJmUvL5pkVK4QNnkhI6v6ns/bMtMkGWXUNmkptOIMbTBvy1vwyVbURs6+NJGFcuslJBnBctqcNjqiM7uOj2jjmx+gfD7vkf/uvFvfNB5AJBUfz9BVyUoCycufffh1PWrzHVeqF+9dgiJu4q62V3c+ry5jGpNR49OIGGviIZwHd360T1c3jrbeXFTltYw4/4t92V2kRGrc8ce9bT0Ab+sMccmdQ57o0zhkkEu9jBOEMDdRpXYigW9vNSmzgK13Mdr51FfkxwpBXCvhUV/3vpWm08wbQN5YqsVO1rZUpUiD+ZB9PqtOa6GRH6GA0MIIX7LyIPuHO9ZAqrajurLTU1pv+kavomMXRRkH6fBIg3d/LlTjMRzfin0/aVlLb34Sm9M4eMS/86cX3OYoPfJgF7djsUxeD46oOp1M1jsSMo7orWm+kOme2hbCCBdoRIVYbh82I5XgQarsOisja+HirfpoHZk+EBzhMs702BzFL3M4IZSe6kTxD0dqjbjSlnLr63SeTtypGjZdI9Y3zclBa61L5n2Moa30mqZ29jaaNKkjGw1ePJzfuu2eXASVxzM7yDcMBEN6iFYCES+JxwPdeW7NUiuXTv6gdoJc0Vdo3fBTnKpVLynDHbpnzricOe32JWvicKuR3EM42vPk/2WOsd3FqmkFM0o7bT+adv7KZkSbVwjFkrp+LsbW8LMGFkf8I+3V3VG21cnR9XCY6qOCpP69Pj29va4t30EqooLRDawZBB7vaksVEBWLYqOQ8wnYOjkysSvy2ogzxQh6KMg3Ur0WFyQeqiCXUVF8wEbAItaabCgn/6/5DRHA3Q6PXmAmm2dHKORWzEtWGRre84QHdf5+j6qh7gwFOCW0gL1nUFkBivFjc3NlbGfNVL2JZZbfatyrOOVnZdrOxvBm1GWzVxq4XUcrnFNwukVDw8TnS34rs9eKbfrINfSw5WY7ETTrfipZ2q9GbEuKLwMTKaJG3gPWv7ie7lSKa2iLa5o1NdfxSPPX/FvP6JuyaZvt4Y2/BM3PT21dZEkqxBM8UQDBv/hoAB1VsPnzu2eLa+bZeexf0AmMOks3C61I2vPrmxqXMKivqvzwtc/d9gcVd/WZLRa8V3NYCFnbOx1uZTWNsrJDppAH2JdNHWAW8qAyx5dd7MV1Jc0sMKrTKjd9Ec6tsp+6BRZjp9xwnofrQDjKq/OAzFyzoZS2Vi/Ci6qD/Rzfmq7m37teIMrMjQgqjErqWVkL0YYzDqPw63Erp3+SA3C41/qy4p+YIVnt6aHMMDKxiXHu8rGVv1Wi2YkGVmGH3U9T792PGFHj5cfKUFJ3RHCnZkMY3Djr9JItg5cANOnW2TapKvrkYXdgG4FUMKqjNdhCtTesrF9ASt9ghlJxQ4psYmgfE+Hux1vb0yteMpwM+Fmdi+TG8fJBDakF+tPlaosKNw/GZI39FnCN8hM+MIN8K82Rp2F6TfG2odMuQYsCqrdYFKdaqK7B8Dt3wsXZ8KNdUFMXsJoyHAzTBnE9VDxnNrDAz12aKu7wvD+qDN9q/jeTsCiAJd0x/8YrvAFyVzFLDYGx64hD3UK3Epqm9k7BpcKV5yACzxMcaqfWfxTOfTVtggXl6AiPwuuNHdT4WJiC4dk1jlX+9F51GB1pfYA8OgSXC8VLrcytM2KaISZgT/69a1CuZmJsjeBmRgyMxXk2IQsDoX7EMmcBle3DsR1V3dZ9mSsETb1vSAHLV4bJUbXSzFrA7gsfxAXVZxqK3kmstTX4VQIRRX46sbSDLhxvZsClxhN1BcGigyy4J7E3Q3jAO1VBEWclMwZcO98uBD7GJnh2eHvtwh0q7iYOFRE4IDoSMuGK1lVIJlFRYRzDoySeEhmb/qTvfh81V304tyOOvQyM+MBcLmoUpZt0cLDzbCE+v0WF8/hydVAaPB4iQ83tYleI8a44B4IDEfn/eHSwIyBYGWI6XQELQ1iDP1uZa0bLJTSB1CbJ3pgGaIK6etsdEuQ5w84DZtB7KzKZnYb5VFgcH8IJiQEdbEN+TAFZSi5OJbrXGREYlL5sbm8KukU0s/aSYXS5HrI+mT5PgIxumfjwxofdAiVMJcrgpuliM7hgS/gzRih4iUDft8Wy+5paKwV/UKgsKccGyjsMrjfzbRrSy10uYvAgw/EvtwZH5YkfULV+EynqLA9QiPHq5gmtHL0SgjlN1AZXhnP/A3EaFH6CFzrXWpEKmeAQm8Ekw2bnDtZZY366bMC9VLsm9tgcFlVDxlewtk/vTTfMu7e58CK4Q6gbnXfFMd/xRmZWupe5jY5AuTJVW86PXamvfeT3SraUFdQibo1kLSP+7u51Pl1a4B3r51BgE2QbaQJrH8F9oWy8h3MDXUNIJ2EDMNYwWhA/W2xm8qEk3jTUYhTUfGGiVF7N1a3uljoBAV9lFzUe3SjxVbttapt/uXpEJUjsRa16Tqce0TayipzdKIGeQRNFgogh7T2+QJbUa9Rdq6GB2AHeLnkdplHlGr8xbtSMklCBgSX6ZAUEeoDV1qWYRjQGKqPVq+e1FVy+q6o5nd+lh0S5rJ9AI20iTE1K9Qw0jZKiI1pZPZhNOmydW50PrF6E21cq0ZtXDE7fpADQdf+OUhbVt2Pb6IBrKMjD60o6sbN7kLh6AqiTv3b2+Np/eTJvcuumn9tqEpx7U+TEEd8v8ldHWDR68CwITI3rkGgkBfy+6SzGKv6EnTSESTo1Z2/o3fHBtcegRrTxuVcWtv4eJyZqjlCZ+dWXlG30gJ5T6QjJ3e+pWjqeGnVinmXfIVmjE6Qp2PrhQIuAqtZIa4T5gTYkk1tgwdwKqzeJCqutHjJlglWFTW4iW7+kDufSQ10qbtrXi4XFa24VJ7j5iD0Lnr5sKhRwKgb75gsdUQrnDIDToeEvIZ0GC+2CMd/vD85K58UWq1WYQIKRwsz9Gx1AbaHuvVS4XltkKvx0KXUHlkfdN+0FepAI1uf5043VBxTG3pMH0P5yLVS8H73Ygy3jfieEPolCzvy5VzYChK5ZcbKayV3tLe3N3K9RWDnd/xlEKfpl0nDTGD+BYjX5hcRxrFoMVNxvDiGK2xeGniG8fR4ckGlGOfM+NM2QSuF3Cxo3s5p07fJCGgi6iMQD6qBicfb3lrcL1zVeXM9zMqnggRJBTZ7IY5DmAOobPm6mFh7bsjR4sZUOEfFsUIlYn6fvadMT+AJNGGmICnvF8GczW99D10HMgznzAkKlTx7ZGBIMgJ7nbigWnXeJUGohMY3YD8tg6NYQWxu0+lLyvCqlkMFQH8KDI7jUExiUkIrGosE8TzrfBvq+3kE9IMHD4vLl4Hr4FdsL7SOR0KimTHkGKYlL1ZwhtSiBQNDXRYkO7ahGrB4A71tDCbEYY0Bs0APhZeS658yk6Me2CNYr6xTcQwu82fEU+U4o63i04g3hqYGzDmvnlHaL7r+1i25hlPtFLZRhQhz2mDFQ+sEJi4AIaWBxRVtNxa47VJ7RNksuXtwLh7AXVgRnRKxLXxlNk7r9UYzaE9ony+zKL2Wf9n0FWO6OftUOmHqh+o5JqFZKGK8VOPZa93uD0elHBjrRsiBP+GdLIGgsjleG31WooYY0WththUDQobMvmdKrB2+FeLC0gdiVCp+rpxYTBzzHJvnxw/mmQAEGcGrTO0R0ZmEZnkd6jowXwkkDxv8AxRsPxLIKszmngGrrN7BoG1JHguBTinaSpmyAW6wzrgYMhAszsXuaHSDjiG+6GLWMYtEq5/XLWJwl2Vue3K1Jr1TtBfISXC4TOSXg2nKSiygRbrFFzX+N/aih6YDaxLedap9E2saCS0JuHNr0A+8IgODva1s+WmpChovC/wQiGOWWLxA0ISPWz3p2xg9GuvJ6l3TNsKGwyyWRPbKS5yh6eShrkMU7jgvqivfuXi23jC7ivc/tFDJhgUk6otVxC5HLwiNx81S47r8UoX3YiO/WoVcUvwqk1QY1/aL6rLQrcsXx5yRm6PIhJ+HYObpwFgDS6iHpP60TT0QPzOZ31kPdmACmUofowx/khvQEu+CUewzC2qjq+cqzQE66Ded5mgPHbgWH3bl3UEg5wzWGuRPUF/m+opKVVLQX5QE4pjlDG8sFhfiKoMKiN4/3MK3ejq0k+1K4fJWQzfOw/pGqpXOebNepkIoI15SocInb2gseFtM3Bpsoucs6DVhGryfq4VgeANTklUBs1lAh7LNQl4crm764phx1U6XFStiL4gNWXapOfgynTwRcuF2aKWkAxk369fUoQ4kNAAc77OAFocLmp96CVziBH3SQAkpm+XgilE1GIV8/lGD0JT/C5u61B4zzncY33K4VBzvhyUcWhEKXmzq6+oHoTWCWQ/3Jrp9isyqIzsuQoOLwk24m2kHqWemlVDNIDqHS2f0cpcyJbC7b/KUITFQXG8ceEbUepo9YGWEXKREw6uDBlORTmWU6ufxWbAi+DPPipaofNBHEJKW9wdi3azrjxzizrWT1XWX17uCq4YFhs5r9BnKPPEXPBEzjn7/Af0reSh1uaKbDvTIty2I8Vm212xQyUWdLTCSmarDxohr3dqbfFi2YOFQHLMvds5hnluQoHPlDWTgCXHpcVsGHiEzdWjZ+3NKOIhQ6AJDg1a6+TMf/lXc//5RgcUdvUFOZ9E4cAXo28/B9ggNSgdNt2JxvYQ0rnupwzelc0A945lvju6ijDajjiFa8V2Z2SQOqzFKX4lIXPRwd3AbpaT/QmL8Y3HlDiZHVBun5c+EBVjUmqWTrV1bqCIXhK0aVCdHzcYDrqaOIcWLctbddOFrW1PP3gmVVsqnUBxzuWBz9YxY5CNjWIhx91Arq57Ycid+JZgzbOLkJIaWlpJTlXSmsjXgYBhLxrL8CjVYQnS9CwtBiksXSj52IeEdgmvLbuxCSdswrWM/Jz11E8YkXQ31rEvwwTEbur+glI/Mu2IMpQBeu1jMfzviTd3Uw0RzfeEVMlEGlsLRtw3fRk27YH6pHORPQQtZ1zMGRndTKwsScFNmf/zZYLEhW1DKL2tnPx+VWJsfFqYwuBsoTa8FrxDT4WUtwaaHv2e2GwDXNtDOEP8i/ZkLq4nzkCrJlrwNZeLZ7AMoOAqzCRJDS+PxO+pwh+7odGimins6l7070L3Fy4UC+py5qknd/BkxCOgHa3YpSU4fPkQFO4llv/5Tha+NrSXtR+HjmISWH/IjIGA9Z3ZvB2mFTNQ06HWg0Z268yGlGjR8cW9qkXEOIT999uA+tAg2uVEMAyvU5PsL/YXw8QyGVtpLZ4rftaIwlbcDwS41/OCnyoZaXMzkkjBGwwlCtNjXDrnMLQjk4uMMSmwDxJY2XUUbefCV4FH4eDZD55WzpbBv8CSxiaUfly8cfsx+ZXl1ZV2QdKwHDes2AH9UvCxt9DAvSd7kCRNz77hD55XwdgkIR1HWktApTB2aIFw8kXcFDN3yPz/NaImyVhN3pLJZFpjrS+wdC7sjxC79wILugigCYN8KvwPiUZj8I00IetuxXcRmMbSWf+lXfiZ2ZPXh7n5fyZRREKOJ1Z2CO0H8lw0lDdUvTophlJbQSaVTy9/2Qc+ZpeGgHgQKrqLdQ1nyqh/bh2gmQ6uvuFlXleHyLO77bBnFqtxjxRZw22Aq+TvLX8HWERLiB3v8RwgNR/3+aIiunSsxKDINpitve4OlfXnIDAlNnTYbOEcy+xjcTje7F5qmUe8qluRkTGX5AibcBfMKdsiJBYbMR8QmWZPHZDJzFMh+clDxmyiJFHMKEzz57bKw0Gkk4U5myCjKyHL5AbgFLJ8EJGxAdXSMmsG2OBAaas4hWBcqEoPd1ZG6hcyW0G10Iu+Vjb2rD28yZRQ1y24k54xA00Ti+soy6DoTIK730d6oSWm0h27nkEXpBC4X9g4gftGQVb0soWOfteWvks2ml9ArUUYpsT5hyk5XkkE6vOAwx5azkrmDVqFKKYUzn0S7d5gv9dP7JZ1+pEpAXAMgS2jto+jQQNRDXDmHpZejFC/eCecWoZsKiTUpshsgRQeW/+fePHdB3K4naft0r+kTYlyDmgKBKIsxtPIJnRVjLuKLWjhgxPopLphS2n+g33+LAkIbyCZ0IGfSaSNJ13wboOAAAAviSURBVE/kYrRbfRzt1pmqEmxo5Y/xBfqjrUZDqK7c+MklysgCH6jtT4fjT+MQrrJ1Dq7tA+qEZJo+/hRG2WXt2bfi2Z6QoZWL8WJ+Y+n3cQRYgfALpIu7y1FMhoJd2lDbv+V9uFrxsMxU3RO2CMvarvA+6j1BlB/zRI9xucUXCJ2d/a5q6sZf6JUQXKOunB5F5vNQ9HG+r2rKH5/zv/NkF4/RkMFTlMlTEwqtp5x4yl1wanKAVNY+I4hCqmi3F+Y7GJraYsDvUPBRK9Q3qMN7/lvxE8va8hiNPnpKNc3Rk9c+njxlxbOvmv1ajo/r25DIf9VbaL1H3wIxreWDLi8A9muBNXZXlqtfN/6g5+QXWTRebz7lwQv/YEPi7dHjz20FxnsJnSnaRm+BRzPgQic3r4shYB/s4leYapVXMLgLkxcXShCjIe4TMtSt7X+0YdwROpHF772XK3BTRL8sni3lx5cTFqvyW+heoQuhPbyysXTORhACPNDJ8QSdqWeIt57w7t8UnK3pFNRl73SQsb/Bg+kquFSgYO9G9wUJqggsDmtJVTbQx66L3oTDW0VGGYUre7VPN5bORgPeSBH1kHNw8ekPhXnT9r3FFhPkVryKh6bVo2DPuvlV31zbwS7BZuP4nstO7mzbZqmQDdQwzZ9Q//qqsnu12jBqa4JdqVHdaqEj1nRV2erbkMD9qCrLds4w75uCu7ATFTPkBvMrDwyoJez9C9sR3qMOJ71e/TsrIurRT719NryjkmWt+168pvGlnVTh5PoIemEW0Sk1kQ5YcvvmtHE9e850nKitARnNff/whh335Pfuz0mwOkHeBRo2/tE2anrJ9+KV/Ka/wlXL79d06w1krfkbZFk1uRM6o916tKNhD1UE31ZvzrXshhoPstNJnMZxRGlrRqG1KMhl9qTvoFLhjW9GKcWt7yXDW+e9I6iOhb34qFhm9P4VZANThnYXie0b4+HHp6msTNruJ0LtxLAMy/N7Q7qj5DnQWpRqUv4HHV6qX8CM0pT2xXlF16mjUzm/YOn5Mfqsqmv+9ICmldrbpHzdRRYhUd8V6Wn0/qNSnLMpvQ0qqXyp+z/opaTS4No2vIJ6Bm4D1bP7CA0GzJuBf160Yf/GT7+PV8Xz2l/lq+1S5VaCkrGstHNqsffTqJGWaCMV6kHU/WIECl3iv92XsceeogvoB7OBvsbdld3aEvUe1I9hp5SFr23eJU1Ga6Kr6qSH0mKOjP6BMRWnSVpagdhsrcCt37yHmJKnxkzHkCmrPygo5SOqJSflEfptrKrFsNgcWmMra/GLUXUdwLkK02Jxwva8xFXDSl6d2F/47adDv6OpEd9jGtZnK0s+uh4qqtRZuGinbGP2YWP8+yIF/LrGL1igRkm88Tt9IwYJA21QaprKzsMnurkSFRrJlCC1/wPemQTVbngoikdBDXXOv6n5b+gsryjfEhZB9R3w8v+hV1QF8+kHHlRb6EdA7xDvxXuFjBTA0Sq0f0YnboJ7dE8olm592PO3jnUj22B3GQp8p/xp28XXN5P3bxW+kCZO66xGsNXqoVfaEsskyZP35A4uLsrCqpxY40NwN5dwXCFR76E7cUF85B9BJ3AgH6/Y1AUGnL5sL1/CB143J8nc99+gAhS0c6uOXr2FdTrQ609oUV5nixzj9budtAmM3X/qHnCqxlOCEtcC7fqL9nFuz/8JhkjZLywUrl+/8Dc/OoLWIWq8JIalusOtrbbf7VAJDQ3ntZUgh8a2FU6saGmdOklLwJ2T7j0RyzXoECbfYrgkQne/sEgR07rvqEOHosjRKrh+7Z/ieawe0t+UrlPYrU4Rclnr7jZf29u5dvX0kevdSRoJm3OrV++FyQKSG6Vser9wFeZI6dtwKIHWLVJTYjgcoP50+wimbAHEV0xancCy8+I6hXXigOHR7Pepv8AqV1AD1noFBV4pzWaOpF5v96zkfBT5ATfdaqK0YFlLqEHH2DStEiuIRI5FrUVimF7zDvWqfHNfwSDusDDWi+oRxThoVgyed/S+g/n5xsgZlhlWXqWUK7duh8IA6435LZsCj0jHpruXcc2RVM5B2JLHz8gxeSsbKJar9NGUr0YI7cVVcJTG6Hrk2oZf1g1VkuvjqH47uGDqNrp+z3Y+cefqJLQQ+uJm9X+qy230CezDpiyblQNAHAAh9ipbzLrsz8Or10xOOTkSVr9CRahTXhGq832y0m3EOiqxKmFsPiEm/kRKehDkT431YoXU/wGibMoBYb6SSOPszJa2qjsl30ghxHIPoCKUt2Bvr8bXJWfEcqj66tvUPZvjxL2PviTq4XC0NoYVGQ+um9Ddk05jtrBkzGymyzaw8rkOSHO2O0JDl3EC75uh/Smv0ciyiY+mX+6ekmx4Im070uBivsBT+8klpwELLCrOEDWart3cYuxMteqUdfhBpu05o8GgXzLDldUWj/VI71AfzbAi5rgg7h7qyKyMPTTaii0FCpiVIuv/6bPz0RIEOC72Rn23Yuai6ld4P6xNyEvZMcHPyLDZ5CYS2qNCHXowjWvylGatXJl0bh8c5vlSDEISsQnedUNecRS2KvilVEiUUFLn5QRaXI+bacWVpMRaGbEuMMX06mv9hieX5OHV+/Mxiv8JHScqKK0Ri69RKVQxSLLok3Q3NOW3j4rQOT02hrrhMnn28TzZZGyuqzifQp3E4OLS9kKdBVqn9cbdyEkAMlD+4gIE1mZi1xtMLG/YmFwy8V1PXtqdfwD9cdRLdPGDLMgU8iKw6UJrd7KXwGSjT6znzXlCfzlodZuaMqxBfLvXSww+/tXDmygXZTGjDwwud2rkyiJM7CWWNhE3WffJb5XBepm1vxYSdfM4Y7us56KjRNRO39v14RaZMSGVCxPPcVlrLuW3jZWuFIQJIjQ+3JQgmfV8tmIaTWV+4wFBBpcHmePN0rA7PUGQtlfp9FW3UFyJ+UWbHbYKkL6tZAhU3/ulujfJyzx/yeC+g4+nMV1D7goMrfIRajDUi/N41w9exsi30AHmGCRMjTkFaJ5GBXkNjm/p1Znp9O0o0XFX/8HQauPvL0H7qmvlGF7OzVdss3uAeyTPXmymbob2TCTXnhOP2/F8J43x13i3PtZqnGV3i6i1zRsnLtdEQLyc/ivLd7MMxG1issy1o8AjSdoyMPTSJmyTTEjYx9o66uVFv/UriDPWFlPd6Yp16MLO4Sxa1UG5OM23X8QjyYm19cNhxp3PPu3VdOFYiOoY57y7vMLdNb7Fkrryp+A/QnyVb8LoF3NMJHaeazeQx9KtWEZO7NBlafEBUlE1bBMJKX9eNxb2wuzyHhxstW9wkQYPtOfD/NI0HtTXfyXcoyhYlNNLQunljV9OhPxyfkzMc78oQ90PLUHesFjLL58HK8gor9a/8QT/az/2eOrFX+mzgxQpWNaM8UiMNkx5a3Wt+K7EktB2dyno/vDmfXTY5YZfofFu1QZPkOiNur9jYhSwvA4zBvQm86jJ/ifUOW5YrN1RvGw8WFygba2Xy120E5SAKovvxePOeWWKpo6Xb1bL5fL54kpQOngTHtTwx1e+ya+h6pemMRpJ1o7YSn7cDlvia1LPsDra9CtxFKW9sbFRDPcFGQtZkuM+hLBwMy2g/wvoKhlr70V7WIkrq+Xhmbi1ZXFHgeBjXlkT0wbQBstMbjLw36G03bipDJajxZ29sPhIopvYcYXbu8Y86/DnTpUVGQRo2ES06UtOt/9KLhBTXsv8Mp/U/L9HKL6CSinu10iyA27do0ZVbV8aYC2tquG/TQUkFj9qmzc20QcJhmQuPLHXt+LrM1JTQv9tOkLFoPFRfgWV6Sgmedmvc4HNpnbGsDUVq5ZsP6INxH+HdtHbtqJSTbR84+ag19woJbXhu/CYVKh2Xhm32+NXa5f/e2PL6GoVob+7ZdvfkSk18vIlbFhk2KVu90Pv6n9xaDl17vQwH6KnLwmq7kVd5cgcW3n+Eur1gwSQ7mTUBDuBD4CxPvqv65v76Gp6jVh2vpKZ4WFtnAlkCQdzK2z8lbQ76dFJnPlzB5mW10eN3tF/wyb+t6nTOH4u+fT/6HNIU1ZJXbgAAAAASUVORK5CYII="/>
          <p:cNvSpPr>
            <a:spLocks noChangeAspect="1" noChangeArrowheads="1"/>
          </p:cNvSpPr>
          <p:nvPr/>
        </p:nvSpPr>
        <p:spPr bwMode="auto">
          <a:xfrm>
            <a:off x="2289175" y="-1195388"/>
            <a:ext cx="42291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46" name="Picture 22" descr="http://www.somim.org.mx/images2013/esime_c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362" y="313843"/>
            <a:ext cx="1453079" cy="123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5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7200" dirty="0" smtClean="0"/>
              <a:t>GRACIAS POR SU ATENCIÓN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75441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cap="small" dirty="0" smtClean="0">
                <a:latin typeface="Cambria" panose="02040503050406030204" pitchFamily="18" charset="0"/>
              </a:rPr>
              <a:t>Agenda</a:t>
            </a:r>
            <a:endParaRPr lang="es-MX" cap="small" dirty="0">
              <a:latin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27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MX" dirty="0" smtClean="0"/>
              <a:t>Planteamiento del problema.</a:t>
            </a:r>
          </a:p>
          <a:p>
            <a:r>
              <a:rPr lang="es-MX" dirty="0" smtClean="0"/>
              <a:t>Objetivo General.</a:t>
            </a:r>
          </a:p>
          <a:p>
            <a:r>
              <a:rPr lang="es-MX" dirty="0" smtClean="0"/>
              <a:t>Objetivos Particulares.</a:t>
            </a:r>
          </a:p>
          <a:p>
            <a:r>
              <a:rPr lang="es-MX" dirty="0" smtClean="0"/>
              <a:t>Justificación.</a:t>
            </a:r>
          </a:p>
          <a:p>
            <a:r>
              <a:rPr lang="es-MX" dirty="0" smtClean="0"/>
              <a:t>Cronograma de Actividades.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62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841664"/>
            <a:ext cx="10058400" cy="843741"/>
          </a:xfrm>
        </p:spPr>
        <p:txBody>
          <a:bodyPr/>
          <a:lstStyle/>
          <a:p>
            <a:r>
              <a:rPr lang="es-MX" dirty="0" smtClean="0">
                <a:latin typeface="Cambria" panose="02040503050406030204" pitchFamily="18" charset="0"/>
              </a:rPr>
              <a:t>Planteamiento del Problema</a:t>
            </a:r>
            <a:endParaRPr lang="es-MX" dirty="0">
              <a:latin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4152" y="1845734"/>
            <a:ext cx="10686011" cy="402336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dirty="0"/>
              <a:t>Debido al </a:t>
            </a:r>
            <a:r>
              <a:rPr lang="es-MX" dirty="0" smtClean="0"/>
              <a:t>desarrollo de la tecnología, los </a:t>
            </a:r>
            <a:r>
              <a:rPr lang="es-MX" dirty="0"/>
              <a:t>contenidos digitales como videos, audio </a:t>
            </a:r>
            <a:r>
              <a:rPr lang="es-MX" dirty="0" smtClean="0"/>
              <a:t>e imágenes </a:t>
            </a:r>
            <a:r>
              <a:rPr lang="es-MX" dirty="0"/>
              <a:t>han tenido un gran auge, sin embargo es la misma </a:t>
            </a:r>
            <a:r>
              <a:rPr lang="es-MX" dirty="0" smtClean="0"/>
              <a:t>tecnología </a:t>
            </a:r>
            <a:r>
              <a:rPr lang="es-MX" dirty="0"/>
              <a:t>la que </a:t>
            </a:r>
            <a:r>
              <a:rPr lang="es-MX" dirty="0" smtClean="0"/>
              <a:t>favorece situaciones </a:t>
            </a:r>
            <a:r>
              <a:rPr lang="es-MX" dirty="0"/>
              <a:t>como plagio, alteraciones y uso </a:t>
            </a:r>
            <a:r>
              <a:rPr lang="es-MX" dirty="0" smtClean="0"/>
              <a:t>malintencionado </a:t>
            </a:r>
            <a:r>
              <a:rPr lang="es-MX" dirty="0"/>
              <a:t>de é</a:t>
            </a:r>
            <a:r>
              <a:rPr lang="es-MX" dirty="0" smtClean="0"/>
              <a:t>stos</a:t>
            </a:r>
            <a:r>
              <a:rPr lang="es-MX" dirty="0"/>
              <a:t>. </a:t>
            </a: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MX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MX" dirty="0" smtClean="0"/>
          </a:p>
          <a:p>
            <a:pPr algn="just">
              <a:spcBef>
                <a:spcPts val="0"/>
              </a:spcBef>
            </a:pPr>
            <a:r>
              <a:rPr lang="es-MX" dirty="0" smtClean="0"/>
              <a:t>En imágenes </a:t>
            </a:r>
            <a:r>
              <a:rPr lang="es-MX" dirty="0"/>
              <a:t>digitales alteradas es complicado demostrar la </a:t>
            </a:r>
            <a:r>
              <a:rPr lang="es-MX" dirty="0" smtClean="0"/>
              <a:t>autoría </a:t>
            </a:r>
            <a:r>
              <a:rPr lang="es-MX" dirty="0"/>
              <a:t>y/o </a:t>
            </a:r>
            <a:r>
              <a:rPr lang="es-MX" dirty="0" smtClean="0"/>
              <a:t>autenticidad de </a:t>
            </a:r>
            <a:r>
              <a:rPr lang="es-MX" dirty="0"/>
              <a:t>la misma si no se cuenta con un mecanismo </a:t>
            </a:r>
            <a:r>
              <a:rPr lang="es-MX" dirty="0" smtClean="0"/>
              <a:t>de protección </a:t>
            </a:r>
            <a:r>
              <a:rPr lang="es-MX" dirty="0"/>
              <a:t>sobre </a:t>
            </a:r>
            <a:r>
              <a:rPr lang="es-MX" dirty="0" smtClean="0"/>
              <a:t>este</a:t>
            </a:r>
            <a:r>
              <a:rPr lang="es-MX" dirty="0"/>
              <a:t> </a:t>
            </a:r>
            <a:r>
              <a:rPr lang="es-MX" dirty="0" smtClean="0"/>
              <a:t>contenido especialmente en aplicaciones especificas, </a:t>
            </a:r>
            <a:r>
              <a:rPr lang="es-MX" dirty="0"/>
              <a:t>tales como la </a:t>
            </a:r>
            <a:r>
              <a:rPr lang="es-MX" dirty="0" smtClean="0"/>
              <a:t>fotografía</a:t>
            </a:r>
            <a:r>
              <a:rPr lang="es-MX" dirty="0"/>
              <a:t> </a:t>
            </a:r>
            <a:r>
              <a:rPr lang="es-MX" dirty="0" smtClean="0"/>
              <a:t>artística </a:t>
            </a:r>
            <a:r>
              <a:rPr lang="es-MX" dirty="0"/>
              <a:t>y/o </a:t>
            </a:r>
            <a:r>
              <a:rPr lang="es-MX" dirty="0" smtClean="0"/>
              <a:t>periodística, compañías </a:t>
            </a:r>
            <a:r>
              <a:rPr lang="es-MX" dirty="0"/>
              <a:t>aseguradoras, peritos judiciales, entre otras, </a:t>
            </a:r>
            <a:r>
              <a:rPr lang="es-MX" dirty="0" smtClean="0"/>
              <a:t>es necesario </a:t>
            </a:r>
            <a:r>
              <a:rPr lang="es-MX" dirty="0"/>
              <a:t>que las </a:t>
            </a:r>
            <a:r>
              <a:rPr lang="es-MX" dirty="0" smtClean="0"/>
              <a:t>fotografías </a:t>
            </a:r>
            <a:r>
              <a:rPr lang="es-MX" dirty="0"/>
              <a:t>digitales sean protegidas inmediatamente </a:t>
            </a:r>
            <a:r>
              <a:rPr lang="es-MX" dirty="0" smtClean="0"/>
              <a:t>después </a:t>
            </a:r>
            <a:r>
              <a:rPr lang="es-MX" dirty="0"/>
              <a:t>de </a:t>
            </a:r>
            <a:r>
              <a:rPr lang="es-MX" dirty="0" smtClean="0"/>
              <a:t>su captura </a:t>
            </a:r>
            <a:r>
              <a:rPr lang="es-MX" dirty="0"/>
              <a:t>y </a:t>
            </a:r>
            <a:r>
              <a:rPr lang="es-MX" dirty="0" smtClean="0"/>
              <a:t>así </a:t>
            </a:r>
            <a:r>
              <a:rPr lang="es-MX" dirty="0"/>
              <a:t>evitar que puedan ser usadas de manera inadecuada.</a:t>
            </a:r>
          </a:p>
        </p:txBody>
      </p:sp>
    </p:spTree>
    <p:extLst>
      <p:ext uri="{BB962C8B-B14F-4D97-AF65-F5344CB8AC3E}">
        <p14:creationId xmlns:p14="http://schemas.microsoft.com/office/powerpoint/2010/main" val="427346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small" dirty="0" smtClean="0">
                <a:latin typeface="Cambria" panose="02040503050406030204" pitchFamily="18" charset="0"/>
              </a:rPr>
              <a:t>Objetivo General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Desarrollar e implementar un sistema de </a:t>
            </a:r>
            <a:r>
              <a:rPr lang="es-MX" dirty="0" smtClean="0"/>
              <a:t>protección </a:t>
            </a:r>
            <a:r>
              <a:rPr lang="es-MX" dirty="0"/>
              <a:t>de </a:t>
            </a:r>
            <a:r>
              <a:rPr lang="es-MX" dirty="0" smtClean="0"/>
              <a:t>imágenes </a:t>
            </a:r>
            <a:r>
              <a:rPr lang="es-MX" dirty="0"/>
              <a:t>digitales </a:t>
            </a:r>
            <a:r>
              <a:rPr lang="es-MX" dirty="0" smtClean="0"/>
              <a:t>mediante la inserción </a:t>
            </a:r>
            <a:r>
              <a:rPr lang="es-MX" dirty="0"/>
              <a:t>de marcas de agua visible e invisible utilizando un Computador de </a:t>
            </a:r>
            <a:r>
              <a:rPr lang="es-MX" dirty="0" smtClean="0"/>
              <a:t>Placa Reducida </a:t>
            </a:r>
            <a:r>
              <a:rPr lang="es-MX" dirty="0"/>
              <a:t>(</a:t>
            </a:r>
            <a:r>
              <a:rPr lang="es-MX" dirty="0" smtClean="0"/>
              <a:t>SBC) </a:t>
            </a:r>
            <a:r>
              <a:rPr lang="es-MX" dirty="0" err="1" smtClean="0"/>
              <a:t>Raspberry</a:t>
            </a:r>
            <a:r>
              <a:rPr lang="es-MX" dirty="0" smtClean="0"/>
              <a:t> </a:t>
            </a:r>
            <a:r>
              <a:rPr lang="es-MX" dirty="0"/>
              <a:t>Pi 2, realizando la </a:t>
            </a:r>
            <a:r>
              <a:rPr lang="es-MX" dirty="0" smtClean="0"/>
              <a:t>inserción </a:t>
            </a:r>
            <a:r>
              <a:rPr lang="es-MX" dirty="0"/>
              <a:t>de la marca de agua </a:t>
            </a:r>
            <a:r>
              <a:rPr lang="es-MX" dirty="0" smtClean="0"/>
              <a:t>inmediatamente después </a:t>
            </a:r>
            <a:r>
              <a:rPr lang="es-MX" dirty="0"/>
              <a:t>de la captura, para que la imagen almacenada sea siempre la </a:t>
            </a:r>
            <a:r>
              <a:rPr lang="es-MX" dirty="0" smtClean="0"/>
              <a:t>imagen protegida</a:t>
            </a:r>
            <a:r>
              <a:rPr lang="es-MX" dirty="0"/>
              <a:t>.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888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small" dirty="0" smtClean="0">
                <a:latin typeface="Cambria" panose="02040503050406030204" pitchFamily="18" charset="0"/>
              </a:rPr>
              <a:t>Objetivos Particulares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dirty="0"/>
              <a:t>Investigar y </a:t>
            </a:r>
            <a:r>
              <a:rPr lang="es-MX" dirty="0" smtClean="0"/>
              <a:t>analizar </a:t>
            </a:r>
            <a:r>
              <a:rPr lang="es-MX" dirty="0"/>
              <a:t>conceptos y metodologías </a:t>
            </a:r>
            <a:r>
              <a:rPr lang="es-MX" dirty="0" smtClean="0"/>
              <a:t>relacionados al </a:t>
            </a:r>
            <a:r>
              <a:rPr lang="es-MX" dirty="0"/>
              <a:t>marcado de agua digital para posteriormente seleccionar los algoritmos adecuados a implementar en el SBC</a:t>
            </a:r>
            <a:r>
              <a:rPr lang="es-MX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dirty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dirty="0"/>
              <a:t>Investigar y analizar el funcionamiento y programación del SBC. </a:t>
            </a: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dirty="0" smtClean="0"/>
              <a:t>Desarrollar los algoritmos elegidos.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MX" dirty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dirty="0"/>
              <a:t>Implementar los diferentes algoritmos de inserción y extracción de las marcas de agua previamente seleccionados</a:t>
            </a:r>
            <a:r>
              <a:rPr lang="es-MX" dirty="0" smtClean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MX" dirty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dirty="0"/>
              <a:t>Probar el correcto funcionamiento del sistema mediante ataques intencionales y no intencionales.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001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cap="small" dirty="0" smtClean="0">
                <a:latin typeface="Cambria" panose="02040503050406030204" pitchFamily="18" charset="0"/>
              </a:rPr>
              <a:t>Justificación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Un mecanismo de protección como lo son las marcas de agua permiten determinar la autenticidad de las imágenes </a:t>
            </a:r>
            <a:r>
              <a:rPr lang="es-MX" dirty="0" smtClean="0"/>
              <a:t>digitales inmediatamente después de su captura.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La implementación de los algoritmos de marcado en un SBC  proveerá  de dicha protección brindando portabilidad y rapidez además de ser una opción mas económica en comparativa con alguna implementación en software o hardware de otras características.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El marcado de agua proveerá una protección de los derechos de autor y autentificación a los creadores de los contenidos.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47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cap="small" smtClean="0">
                <a:latin typeface="Cambria" panose="02040503050406030204" pitchFamily="18" charset="0"/>
              </a:rPr>
              <a:t>Justificación</a:t>
            </a:r>
            <a:endParaRPr lang="es-MX" dirty="0"/>
          </a:p>
        </p:txBody>
      </p:sp>
      <p:pic>
        <p:nvPicPr>
          <p:cNvPr id="6" name="Picture 2" descr="https://upload.wikimedia.org/wikipedia/commons/thumb/f/f8/Python_logo_and_wordmark.svg/260px-Python_logo_and_wordma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69" y="5234841"/>
            <a:ext cx="1782920" cy="56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thumb/3/32/OpenCV_Logo_with_text_svg_version.svg/2000px-OpenCV_Logo_with_text_svg_versi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284" y="5042332"/>
            <a:ext cx="1061817" cy="95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Los  algoritmos se desarrollaran mediante el lenguaje programación Python dado que es el recomendado por la </a:t>
            </a:r>
            <a:r>
              <a:rPr lang="es-MX" dirty="0" err="1"/>
              <a:t>Raspberry</a:t>
            </a:r>
            <a:r>
              <a:rPr lang="es-MX" dirty="0"/>
              <a:t> Pi </a:t>
            </a:r>
            <a:r>
              <a:rPr lang="es-MX" dirty="0" err="1"/>
              <a:t>Foundation</a:t>
            </a:r>
            <a:r>
              <a:rPr lang="es-MX" dirty="0"/>
              <a:t> para programar este SBC</a:t>
            </a:r>
            <a:r>
              <a:rPr lang="es-MX" dirty="0" smtClean="0"/>
              <a:t> 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También </a:t>
            </a:r>
            <a:r>
              <a:rPr lang="es-MX" dirty="0"/>
              <a:t>se </a:t>
            </a:r>
            <a:r>
              <a:rPr lang="es-MX" dirty="0" smtClean="0"/>
              <a:t>hará </a:t>
            </a:r>
            <a:r>
              <a:rPr lang="es-MX" dirty="0"/>
              <a:t>uso de la biblioteca </a:t>
            </a:r>
            <a:r>
              <a:rPr lang="es-MX" dirty="0" smtClean="0"/>
              <a:t>abierta de visión </a:t>
            </a:r>
            <a:r>
              <a:rPr lang="es-MX" dirty="0"/>
              <a:t>artificial </a:t>
            </a:r>
            <a:r>
              <a:rPr lang="es-MX" dirty="0" err="1"/>
              <a:t>OpenCV</a:t>
            </a:r>
            <a:r>
              <a:rPr lang="es-MX" dirty="0"/>
              <a:t> como herramienta auxiliar</a:t>
            </a:r>
            <a:r>
              <a:rPr lang="es-MX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Se utilizara un algoritmo aditivo para la  implementación del marcado visible y la técnica del LSB en el dominio de la frecuencia para el marcado invisible.</a:t>
            </a:r>
          </a:p>
        </p:txBody>
      </p:sp>
    </p:spTree>
    <p:extLst>
      <p:ext uri="{BB962C8B-B14F-4D97-AF65-F5344CB8AC3E}">
        <p14:creationId xmlns:p14="http://schemas.microsoft.com/office/powerpoint/2010/main" val="149041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6336" y="341194"/>
            <a:ext cx="6791126" cy="68238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Cronograma de Actividades</a:t>
            </a:r>
            <a:endParaRPr lang="es-MX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71393"/>
              </p:ext>
            </p:extLst>
          </p:nvPr>
        </p:nvGraphicFramePr>
        <p:xfrm>
          <a:off x="1554329" y="2057147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552"/>
                <a:gridCol w="2553648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NOMBRE DE </a:t>
                      </a:r>
                      <a:r>
                        <a:rPr lang="es-MX" sz="1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TAREA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DURACIÓN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FECHA DE INICIO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FECHA DE FIN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Definir el proyecto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3 días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lun 03/08/15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mié</a:t>
                      </a: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05/08/15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Definir nombre del proyecto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2 días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jue 06/08/15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vie 07/08/15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Definir planteamiento del problema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2 días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lun 10/08/15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mar 11/08/15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Definir objetivo general y objetivos particulares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3 días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mié 12/08/15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vie 14/08/15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Definir justificación del proyecto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3 días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lun 17/08/15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mié</a:t>
                      </a: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19/08/15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Investigar información para realizar el estado del arte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2 días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jue 20/08/15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vie 21/08/15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Investigar que son las marcas de agua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16 días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lun 24/08/15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lun 14/09/15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72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56336" y="450376"/>
            <a:ext cx="6791126" cy="68238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Cronograma de Actividades</a:t>
            </a:r>
            <a:endParaRPr lang="es-MX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58030"/>
              </p:ext>
            </p:extLst>
          </p:nvPr>
        </p:nvGraphicFramePr>
        <p:xfrm>
          <a:off x="1649862" y="1961612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41"/>
                <a:gridCol w="3411940"/>
                <a:gridCol w="999319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ID</a:t>
                      </a:r>
                      <a:endParaRPr lang="es-MX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NOMBRE DE </a:t>
                      </a:r>
                      <a:r>
                        <a:rPr lang="es-MX" sz="1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TAREA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DURACIÓN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FECHA DE INICIO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FECHA DE FIN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Investigar y analizar conceptos y metodologías relacionados al marcado de agua digital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14 días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mar 15/09/15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vie 02/10/15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Investigar y analizar el funcionamiento y programación del SBC.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13 días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lun 05/10/15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mié 21/10/15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Escoger el tipo de SBC a utilizar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11 días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vie 23/10/15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vie 06/11/15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11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Escoger los diferentes algoritmos de inserción y extracción de las marcas de agua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63 días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lun 09/11/15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mié 06/01/16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12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Implementar los algoritmos de inserción y extracción de las marcas de agua en el SBC.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39 días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jue 07/01/16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mar 01/03/16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13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Realizar pruebas y resultados para comprobar el funcionamiento del sistema.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11 días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mié 02/03/16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mié 16/03/16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14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Probar el correcto funcionamiento del sistema mediante ataques intencionales y no intencionales.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13 días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jue 17/03/16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lun 04/04/16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15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Realizar conclusiones sobre el proyecto y definir trabajos a futuro.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5 días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mar 05/04/16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lun 11/04/16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6521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</TotalTime>
  <Words>733</Words>
  <Application>Microsoft Office PowerPoint</Application>
  <PresentationFormat>Personalizado</PresentationFormat>
  <Paragraphs>139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Retrospección</vt:lpstr>
      <vt:lpstr>INSTITUTO POLITÉCNICO NACIONAL ESCUELA SUPERIOR DE INGENIERÍA MECÁNICA Y ELÉCTRICA UNIDAD CULHUACAN</vt:lpstr>
      <vt:lpstr>Agenda</vt:lpstr>
      <vt:lpstr>Planteamiento del Problema</vt:lpstr>
      <vt:lpstr>Objetivo General</vt:lpstr>
      <vt:lpstr>Objetivos Particulares</vt:lpstr>
      <vt:lpstr>Justificación</vt:lpstr>
      <vt:lpstr>Presentación de PowerPoint</vt:lpstr>
      <vt:lpstr>Cronograma de Actividades</vt:lpstr>
      <vt:lpstr>Cronograma de Actividades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POLITÉCNICO NACIONAL ESCUELA SUPERIOR DE INGENIERÍA MECÁNICA Y ELÉCTRICA UNIDAD CULHUACAN</dc:title>
  <dc:creator>Francisco</dc:creator>
  <cp:lastModifiedBy>WIN7</cp:lastModifiedBy>
  <cp:revision>60</cp:revision>
  <dcterms:created xsi:type="dcterms:W3CDTF">2015-11-04T04:58:05Z</dcterms:created>
  <dcterms:modified xsi:type="dcterms:W3CDTF">2016-03-08T03:33:49Z</dcterms:modified>
</cp:coreProperties>
</file>