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8" r:id="rId4"/>
    <p:sldId id="263" r:id="rId5"/>
    <p:sldId id="262" r:id="rId6"/>
    <p:sldId id="259" r:id="rId7"/>
    <p:sldId id="261" r:id="rId8"/>
    <p:sldId id="2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248F577C-A1F1-4C7D-8547-F4E956923D08}" type="datetimeFigureOut">
              <a:rPr lang="en-IE" smtClean="0"/>
              <a:t>03/08/2023</a:t>
            </a:fld>
            <a:endParaRPr lang="en-IE"/>
          </a:p>
        </p:txBody>
      </p:sp>
      <p:sp>
        <p:nvSpPr>
          <p:cNvPr id="17" name="Footer Placeholder 16"/>
          <p:cNvSpPr>
            <a:spLocks noGrp="1"/>
          </p:cNvSpPr>
          <p:nvPr>
            <p:ph type="ftr" sz="quarter" idx="11"/>
          </p:nvPr>
        </p:nvSpPr>
        <p:spPr>
          <a:xfrm>
            <a:off x="5410200" y="4205288"/>
            <a:ext cx="1295400" cy="457200"/>
          </a:xfrm>
        </p:spPr>
        <p:txBody>
          <a:bodyPr/>
          <a:lstStyle/>
          <a:p>
            <a:endParaRPr lang="en-IE"/>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0E04F5F-D58F-4D0D-A671-011B61B2B110}"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8F577C-A1F1-4C7D-8547-F4E956923D08}" type="datetimeFigureOut">
              <a:rPr lang="en-IE" smtClean="0"/>
              <a:t>03/08/2023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8F577C-A1F1-4C7D-8547-F4E956923D08}" type="datetimeFigureOut">
              <a:rPr lang="en-IE" smtClean="0"/>
              <a:t>03/08/2023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8F577C-A1F1-4C7D-8547-F4E956923D08}" type="datetimeFigureOut">
              <a:rPr lang="en-IE" smtClean="0"/>
              <a:t>03/08/2023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8F577C-A1F1-4C7D-8547-F4E956923D08}" type="datetimeFigureOut">
              <a:rPr lang="en-IE" smtClean="0"/>
              <a:t>03/08/2023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8F577C-A1F1-4C7D-8547-F4E956923D08}" type="datetimeFigureOut">
              <a:rPr lang="en-IE" smtClean="0"/>
              <a:t>03/08/2023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248F577C-A1F1-4C7D-8547-F4E956923D08}" type="datetimeFigureOut">
              <a:rPr lang="en-IE" smtClean="0"/>
              <a:t>03/08/2023</a:t>
            </a:fld>
            <a:endParaRPr lang="en-IE"/>
          </a:p>
        </p:txBody>
      </p:sp>
      <p:sp>
        <p:nvSpPr>
          <p:cNvPr id="27" name="Slide Number Placeholder 26"/>
          <p:cNvSpPr>
            <a:spLocks noGrp="1"/>
          </p:cNvSpPr>
          <p:nvPr>
            <p:ph type="sldNum" sz="quarter" idx="11"/>
          </p:nvPr>
        </p:nvSpPr>
        <p:spPr/>
        <p:txBody>
          <a:bodyPr rtlCol="0"/>
          <a:lstStyle/>
          <a:p>
            <a:fld id="{60E04F5F-D58F-4D0D-A671-011B61B2B110}" type="slidenum">
              <a:rPr lang="en-IE" smtClean="0"/>
              <a:t>‹#›</a:t>
            </a:fld>
            <a:endParaRPr lang="en-IE"/>
          </a:p>
        </p:txBody>
      </p:sp>
      <p:sp>
        <p:nvSpPr>
          <p:cNvPr id="28" name="Footer Placeholder 27"/>
          <p:cNvSpPr>
            <a:spLocks noGrp="1"/>
          </p:cNvSpPr>
          <p:nvPr>
            <p:ph type="ftr" sz="quarter" idx="12"/>
          </p:nvPr>
        </p:nvSpPr>
        <p:spPr/>
        <p:txBody>
          <a:bodyPr rtlCol="0"/>
          <a:lstStyle/>
          <a:p>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248F577C-A1F1-4C7D-8547-F4E956923D08}" type="datetimeFigureOut">
              <a:rPr lang="en-IE" smtClean="0"/>
              <a:t>03/08/2023</a:t>
            </a:fld>
            <a:endParaRPr lang="en-IE"/>
          </a:p>
        </p:txBody>
      </p:sp>
      <p:sp>
        <p:nvSpPr>
          <p:cNvPr id="4" name="Footer Placeholder 3"/>
          <p:cNvSpPr>
            <a:spLocks noGrp="1"/>
          </p:cNvSpPr>
          <p:nvPr>
            <p:ph type="ftr" sz="quarter" idx="11"/>
          </p:nvPr>
        </p:nvSpPr>
        <p:spPr>
          <a:xfrm>
            <a:off x="5257800" y="612648"/>
            <a:ext cx="1325880" cy="457200"/>
          </a:xfrm>
        </p:spPr>
        <p:txBody>
          <a:bodyPr/>
          <a:lstStyle/>
          <a:p>
            <a:endParaRPr lang="en-IE"/>
          </a:p>
        </p:txBody>
      </p:sp>
      <p:sp>
        <p:nvSpPr>
          <p:cNvPr id="5" name="Slide Number Placeholder 4"/>
          <p:cNvSpPr>
            <a:spLocks noGrp="1"/>
          </p:cNvSpPr>
          <p:nvPr>
            <p:ph type="sldNum" sz="quarter" idx="12"/>
          </p:nvPr>
        </p:nvSpPr>
        <p:spPr>
          <a:xfrm>
            <a:off x="8174736" y="2272"/>
            <a:ext cx="762000" cy="365760"/>
          </a:xfrm>
        </p:spPr>
        <p:txBody>
          <a:bodyPr/>
          <a:lstStyle/>
          <a:p>
            <a:fld id="{60E04F5F-D58F-4D0D-A671-011B61B2B110}"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F577C-A1F1-4C7D-8547-F4E956923D08}" type="datetimeFigureOut">
              <a:rPr lang="en-IE" smtClean="0"/>
              <a:t>03/08/2023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8F577C-A1F1-4C7D-8547-F4E956923D08}" type="datetimeFigureOut">
              <a:rPr lang="en-IE" smtClean="0"/>
              <a:t>03/08/2023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48F577C-A1F1-4C7D-8547-F4E956923D08}" type="datetimeFigureOut">
              <a:rPr lang="en-IE" smtClean="0"/>
              <a:t>03/08/2023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E04F5F-D58F-4D0D-A671-011B61B2B110}"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48F577C-A1F1-4C7D-8547-F4E956923D08}" type="datetimeFigureOut">
              <a:rPr lang="en-IE" smtClean="0"/>
              <a:t>03/08/2023</a:t>
            </a:fld>
            <a:endParaRPr lang="en-IE"/>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E"/>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0E04F5F-D58F-4D0D-A671-011B61B2B110}"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Encrypted Chat System using </a:t>
            </a:r>
            <a:r>
              <a:rPr lang="en-IE"/>
              <a:t>RSA Encryption</a:t>
            </a:r>
            <a:endParaRPr lang="en-IE" dirty="0"/>
          </a:p>
        </p:txBody>
      </p:sp>
      <p:sp>
        <p:nvSpPr>
          <p:cNvPr id="3" name="Subtitle 2"/>
          <p:cNvSpPr>
            <a:spLocks noGrp="1"/>
          </p:cNvSpPr>
          <p:nvPr>
            <p:ph type="subTitle" idx="1"/>
          </p:nvPr>
        </p:nvSpPr>
        <p:spPr>
          <a:xfrm>
            <a:off x="4751512" y="5843195"/>
            <a:ext cx="4392488" cy="1008112"/>
          </a:xfrm>
        </p:spPr>
        <p:txBody>
          <a:bodyPr>
            <a:normAutofit fontScale="62500" lnSpcReduction="20000"/>
          </a:bodyPr>
          <a:lstStyle/>
          <a:p>
            <a:r>
              <a:rPr lang="en-IE" dirty="0" err="1"/>
              <a:t>Chathura</a:t>
            </a:r>
            <a:r>
              <a:rPr lang="en-IE" dirty="0"/>
              <a:t> </a:t>
            </a:r>
            <a:r>
              <a:rPr lang="en-IE" dirty="0" err="1"/>
              <a:t>Kithmal</a:t>
            </a:r>
            <a:endParaRPr lang="en-IE" dirty="0"/>
          </a:p>
          <a:p>
            <a:r>
              <a:rPr lang="en-IE" dirty="0" err="1"/>
              <a:t>Brahmateja</a:t>
            </a:r>
            <a:r>
              <a:rPr lang="en-IE" dirty="0"/>
              <a:t> </a:t>
            </a:r>
            <a:r>
              <a:rPr lang="en-IE" dirty="0" err="1"/>
              <a:t>Musinana</a:t>
            </a:r>
            <a:endParaRPr lang="en-IE" dirty="0"/>
          </a:p>
          <a:p>
            <a:r>
              <a:rPr lang="en-IE" dirty="0" err="1"/>
              <a:t>Niraj</a:t>
            </a:r>
            <a:r>
              <a:rPr lang="en-IE" dirty="0"/>
              <a:t> </a:t>
            </a:r>
            <a:r>
              <a:rPr lang="en-IE" dirty="0" err="1"/>
              <a:t>Vachhani</a:t>
            </a:r>
            <a:endParaRPr lang="en-IE" dirty="0"/>
          </a:p>
          <a:p>
            <a:r>
              <a:rPr lang="en-IE" dirty="0" err="1"/>
              <a:t>Mahendra</a:t>
            </a:r>
            <a:r>
              <a:rPr lang="en-IE" dirty="0"/>
              <a:t> </a:t>
            </a:r>
            <a:r>
              <a:rPr lang="en-IE" dirty="0" err="1"/>
              <a:t>Vajja</a:t>
            </a:r>
            <a:endParaRPr lang="en-IE" dirty="0"/>
          </a:p>
          <a:p>
            <a:endParaRPr lang="en-IE" dirty="0"/>
          </a:p>
        </p:txBody>
      </p:sp>
    </p:spTree>
    <p:extLst>
      <p:ext uri="{BB962C8B-B14F-4D97-AF65-F5344CB8AC3E}">
        <p14:creationId xmlns:p14="http://schemas.microsoft.com/office/powerpoint/2010/main" val="24562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14DE-6086-F420-05F9-9EB8053ECC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18634F-FBED-2A3E-6E62-C573441D1DD0}"/>
              </a:ext>
            </a:extLst>
          </p:cNvPr>
          <p:cNvSpPr>
            <a:spLocks noGrp="1"/>
          </p:cNvSpPr>
          <p:nvPr>
            <p:ph idx="1"/>
          </p:nvPr>
        </p:nvSpPr>
        <p:spPr/>
        <p:txBody>
          <a:bodyPr>
            <a:normAutofit/>
          </a:bodyPr>
          <a:lstStyle/>
          <a:p>
            <a:pPr marL="109728" indent="0" algn="just">
              <a:buNone/>
            </a:pPr>
            <a:r>
              <a:rPr lang="en-US" sz="2000" dirty="0"/>
              <a:t>In an era defined by rapid technological advancements and seamless digital communication, ensuring the privacy and security of our conversations has become a paramount concern. As cyber threats loom large, safeguarding sensitive information from unauthorized access has never been more critical. In response to this pressing need, we proudly present the RSA-Encrypted Chat System - a cutting-edge solution that harnesses the power of asymmetric encryption to fortify your digital communications.</a:t>
            </a:r>
          </a:p>
        </p:txBody>
      </p:sp>
    </p:spTree>
    <p:extLst>
      <p:ext uri="{BB962C8B-B14F-4D97-AF65-F5344CB8AC3E}">
        <p14:creationId xmlns:p14="http://schemas.microsoft.com/office/powerpoint/2010/main" val="11953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Requirements </a:t>
            </a:r>
          </a:p>
        </p:txBody>
      </p:sp>
      <p:sp>
        <p:nvSpPr>
          <p:cNvPr id="3" name="Content Placeholder 2"/>
          <p:cNvSpPr>
            <a:spLocks noGrp="1"/>
          </p:cNvSpPr>
          <p:nvPr>
            <p:ph idx="1"/>
          </p:nvPr>
        </p:nvSpPr>
        <p:spPr/>
        <p:txBody>
          <a:bodyPr>
            <a:normAutofit lnSpcReduction="10000"/>
          </a:bodyPr>
          <a:lstStyle/>
          <a:p>
            <a:pPr marL="0" indent="0" algn="just">
              <a:buNone/>
            </a:pPr>
            <a:r>
              <a:rPr lang="en-GB" dirty="0"/>
              <a:t> </a:t>
            </a:r>
            <a:r>
              <a:rPr lang="en-GB" b="1" dirty="0"/>
              <a:t>Functional Requirements:</a:t>
            </a:r>
          </a:p>
          <a:p>
            <a:pPr algn="just"/>
            <a:r>
              <a:rPr lang="en-GB" sz="2200" b="1" dirty="0"/>
              <a:t>User Authentication</a:t>
            </a:r>
            <a:r>
              <a:rPr lang="en-GB" sz="2200" dirty="0"/>
              <a:t>: Users should be able to authenticate themselves to participate in the chat. This can be done through username/password, </a:t>
            </a:r>
            <a:r>
              <a:rPr lang="en-GB" sz="2200" dirty="0" err="1"/>
              <a:t>OAuth</a:t>
            </a:r>
            <a:r>
              <a:rPr lang="en-GB" sz="2200" dirty="0"/>
              <a:t>, or other secure authentication methods.</a:t>
            </a:r>
          </a:p>
          <a:p>
            <a:pPr algn="just"/>
            <a:r>
              <a:rPr lang="en-GB" sz="2200" b="1" dirty="0"/>
              <a:t>Send Encrypted Messages</a:t>
            </a:r>
            <a:r>
              <a:rPr lang="en-GB" sz="2200" dirty="0"/>
              <a:t>: Users should be able to send messages securely, with the messages encrypted using RSA encryption with their partner's public key.</a:t>
            </a:r>
          </a:p>
          <a:p>
            <a:pPr algn="just"/>
            <a:r>
              <a:rPr lang="en-GB" sz="2200" b="1" dirty="0"/>
              <a:t>Receive and Decrypt Messages</a:t>
            </a:r>
            <a:r>
              <a:rPr lang="en-GB" sz="2200" dirty="0"/>
              <a:t>: Users should be able to receive messages sent by their partner and decrypt them using their private key.</a:t>
            </a:r>
          </a:p>
          <a:p>
            <a:pPr algn="just"/>
            <a:r>
              <a:rPr lang="en-GB" sz="2200" b="1" dirty="0"/>
              <a:t>Chat Connection</a:t>
            </a:r>
            <a:r>
              <a:rPr lang="en-GB" sz="2200" dirty="0"/>
              <a:t>: The application should establish a connection between two users for secure communication.</a:t>
            </a:r>
            <a:endParaRPr lang="en-IE" sz="2200" dirty="0"/>
          </a:p>
        </p:txBody>
      </p:sp>
    </p:spTree>
    <p:extLst>
      <p:ext uri="{BB962C8B-B14F-4D97-AF65-F5344CB8AC3E}">
        <p14:creationId xmlns:p14="http://schemas.microsoft.com/office/powerpoint/2010/main" val="13681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Non- Functional Requirements:</a:t>
            </a:r>
            <a:br>
              <a:rPr lang="en-GB" b="1" dirty="0"/>
            </a:br>
            <a:endParaRPr lang="en-IE" dirty="0"/>
          </a:p>
        </p:txBody>
      </p:sp>
      <p:sp>
        <p:nvSpPr>
          <p:cNvPr id="3" name="Content Placeholder 2"/>
          <p:cNvSpPr>
            <a:spLocks noGrp="1"/>
          </p:cNvSpPr>
          <p:nvPr>
            <p:ph idx="1"/>
          </p:nvPr>
        </p:nvSpPr>
        <p:spPr/>
        <p:txBody>
          <a:bodyPr>
            <a:normAutofit fontScale="70000" lnSpcReduction="20000"/>
          </a:bodyPr>
          <a:lstStyle/>
          <a:p>
            <a:pPr algn="just"/>
            <a:r>
              <a:rPr lang="en-GB" b="1" dirty="0"/>
              <a:t>Performance: </a:t>
            </a:r>
            <a:r>
              <a:rPr lang="en-GB" dirty="0"/>
              <a:t>The application should have low latency and respond quickly to user interactions. Encryption and decryption processes should be efficient to minimize processing delays. The application should be able to handle multiple users concurrently without significant performance degradation.</a:t>
            </a:r>
          </a:p>
          <a:p>
            <a:pPr algn="just"/>
            <a:r>
              <a:rPr lang="en-GB" b="1" dirty="0"/>
              <a:t>Maintainability</a:t>
            </a:r>
            <a:r>
              <a:rPr lang="en-GB" dirty="0"/>
              <a:t>: The codebase should be well-organized and maintainable. Modular design and code commenting should be employed to make it easier for developers to understand and modify the code.</a:t>
            </a:r>
          </a:p>
          <a:p>
            <a:pPr algn="just"/>
            <a:r>
              <a:rPr lang="en-GB" b="1" dirty="0"/>
              <a:t>Extensibility: </a:t>
            </a:r>
            <a:r>
              <a:rPr lang="en-GB" dirty="0"/>
              <a:t>The application should be designed with flexibility in mind, allowing for easy addition of new features in the future. New encryption algorithms or security improvements should be easily integrated.</a:t>
            </a:r>
          </a:p>
          <a:p>
            <a:pPr algn="just"/>
            <a:r>
              <a:rPr lang="en-GB" b="1" dirty="0"/>
              <a:t>Data Privacy: </a:t>
            </a:r>
            <a:r>
              <a:rPr lang="en-GB" dirty="0"/>
              <a:t>The</a:t>
            </a:r>
            <a:r>
              <a:rPr lang="en-GB" b="1" dirty="0"/>
              <a:t> </a:t>
            </a:r>
            <a:r>
              <a:rPr lang="en-GB" dirty="0"/>
              <a:t>application should adhere to data privacy laws and regulations. User data should be stored securely and not accessible to unauthorized individuals.</a:t>
            </a:r>
            <a:endParaRPr lang="en-IE" dirty="0"/>
          </a:p>
        </p:txBody>
      </p:sp>
    </p:spTree>
    <p:extLst>
      <p:ext uri="{BB962C8B-B14F-4D97-AF65-F5344CB8AC3E}">
        <p14:creationId xmlns:p14="http://schemas.microsoft.com/office/powerpoint/2010/main" val="193528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behind the chat system:</a:t>
            </a:r>
          </a:p>
        </p:txBody>
      </p:sp>
      <p:sp>
        <p:nvSpPr>
          <p:cNvPr id="3" name="Content Placeholder 2"/>
          <p:cNvSpPr>
            <a:spLocks noGrp="1"/>
          </p:cNvSpPr>
          <p:nvPr>
            <p:ph idx="1"/>
          </p:nvPr>
        </p:nvSpPr>
        <p:spPr/>
        <p:txBody>
          <a:bodyPr/>
          <a:lstStyle/>
          <a:p>
            <a:r>
              <a:rPr lang="en-IE" dirty="0"/>
              <a:t>Generate RSA Key pair with key size </a:t>
            </a:r>
            <a:r>
              <a:rPr lang="en-IE"/>
              <a:t>of 2048 </a:t>
            </a:r>
            <a:r>
              <a:rPr lang="en-IE" dirty="0"/>
              <a:t>bits.</a:t>
            </a:r>
          </a:p>
          <a:p>
            <a:r>
              <a:rPr lang="en-IE" dirty="0"/>
              <a:t>Send server public key in PEM format to client.</a:t>
            </a:r>
          </a:p>
          <a:p>
            <a:r>
              <a:rPr lang="en-IE" dirty="0"/>
              <a:t>Receive client public key in PEM format to Server.</a:t>
            </a:r>
          </a:p>
          <a:p>
            <a:r>
              <a:rPr lang="en-IE" dirty="0"/>
              <a:t>Encrypt the message using RSA encryption with public key.</a:t>
            </a:r>
          </a:p>
          <a:p>
            <a:r>
              <a:rPr lang="en-IE" dirty="0"/>
              <a:t>Decrypt the message using RSA encryption with private key.</a:t>
            </a:r>
          </a:p>
        </p:txBody>
      </p:sp>
    </p:spTree>
    <p:extLst>
      <p:ext uri="{BB962C8B-B14F-4D97-AF65-F5344CB8AC3E}">
        <p14:creationId xmlns:p14="http://schemas.microsoft.com/office/powerpoint/2010/main" val="26921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Design and Implementation</a:t>
            </a:r>
          </a:p>
        </p:txBody>
      </p:sp>
      <p:sp>
        <p:nvSpPr>
          <p:cNvPr id="3" name="Content Placeholder 2"/>
          <p:cNvSpPr>
            <a:spLocks noGrp="1"/>
          </p:cNvSpPr>
          <p:nvPr>
            <p:ph idx="1"/>
          </p:nvPr>
        </p:nvSpPr>
        <p:spPr/>
        <p:txBody>
          <a:bodyPr>
            <a:normAutofit/>
          </a:bodyPr>
          <a:lstStyle/>
          <a:p>
            <a:pPr algn="just"/>
            <a:r>
              <a:rPr lang="en-GB" sz="2800" dirty="0"/>
              <a:t>Communication between the clients will be encrypted</a:t>
            </a:r>
          </a:p>
          <a:p>
            <a:pPr algn="just"/>
            <a:r>
              <a:rPr lang="en-GB" sz="2800" dirty="0"/>
              <a:t>Sending client will encrypt the chat and the receiving client will decrypt it</a:t>
            </a:r>
          </a:p>
          <a:p>
            <a:pPr algn="just"/>
            <a:r>
              <a:rPr lang="en-GB" sz="2800" dirty="0"/>
              <a:t>We are not send any clear text in between</a:t>
            </a:r>
          </a:p>
          <a:p>
            <a:pPr algn="just"/>
            <a:r>
              <a:rPr lang="en-GB" sz="2800" dirty="0"/>
              <a:t>3rd party who will be listening to the network will not be able to understand what they are chatting</a:t>
            </a:r>
            <a:endParaRPr lang="en-IE" sz="2800" dirty="0"/>
          </a:p>
        </p:txBody>
      </p:sp>
    </p:spTree>
    <p:extLst>
      <p:ext uri="{BB962C8B-B14F-4D97-AF65-F5344CB8AC3E}">
        <p14:creationId xmlns:p14="http://schemas.microsoft.com/office/powerpoint/2010/main" val="110628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Design and Implementation</a:t>
            </a:r>
          </a:p>
        </p:txBody>
      </p:sp>
      <p:sp>
        <p:nvSpPr>
          <p:cNvPr id="3" name="Content Placeholder 2"/>
          <p:cNvSpPr>
            <a:spLocks noGrp="1"/>
          </p:cNvSpPr>
          <p:nvPr>
            <p:ph idx="1"/>
          </p:nvPr>
        </p:nvSpPr>
        <p:spPr/>
        <p:txBody>
          <a:bodyPr>
            <a:normAutofit/>
          </a:bodyPr>
          <a:lstStyle/>
          <a:p>
            <a:pPr algn="just"/>
            <a:r>
              <a:rPr lang="en-GB" sz="2800" dirty="0"/>
              <a:t>Used Socket module, Threading Module</a:t>
            </a:r>
          </a:p>
          <a:p>
            <a:pPr algn="just"/>
            <a:r>
              <a:rPr lang="en-GB" sz="2800" dirty="0"/>
              <a:t>RSA external module</a:t>
            </a:r>
          </a:p>
          <a:p>
            <a:pPr algn="just"/>
            <a:r>
              <a:rPr lang="en-GB" sz="2800" dirty="0"/>
              <a:t>Import RSA library</a:t>
            </a:r>
          </a:p>
          <a:p>
            <a:pPr algn="just"/>
            <a:r>
              <a:rPr lang="en-GB" sz="2800" dirty="0"/>
              <a:t>Generate public and private keys with </a:t>
            </a:r>
            <a:r>
              <a:rPr lang="en-GB" sz="2800" dirty="0" err="1"/>
              <a:t>rsa.newkeys</a:t>
            </a:r>
            <a:r>
              <a:rPr lang="en-GB" sz="2800" dirty="0"/>
              <a:t>() method (Asymmetric encryption) </a:t>
            </a:r>
          </a:p>
          <a:p>
            <a:pPr algn="just"/>
            <a:r>
              <a:rPr lang="en-GB" sz="2800" dirty="0"/>
              <a:t>Encode the string to byte string</a:t>
            </a:r>
          </a:p>
          <a:p>
            <a:pPr algn="just"/>
            <a:r>
              <a:rPr lang="en-GB" sz="2800" dirty="0"/>
              <a:t>Then encrypt the byte string with the public key</a:t>
            </a:r>
          </a:p>
          <a:p>
            <a:pPr algn="just"/>
            <a:r>
              <a:rPr lang="en-GB" sz="2800" dirty="0"/>
              <a:t>Then the encrypted string can be decrypted with the private key.</a:t>
            </a:r>
            <a:endParaRPr lang="en-IE" sz="2800" dirty="0"/>
          </a:p>
        </p:txBody>
      </p:sp>
    </p:spTree>
    <p:extLst>
      <p:ext uri="{BB962C8B-B14F-4D97-AF65-F5344CB8AC3E}">
        <p14:creationId xmlns:p14="http://schemas.microsoft.com/office/powerpoint/2010/main" val="184358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Secure Connection between Client and Server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89816"/>
            <a:ext cx="8229600" cy="3843693"/>
          </a:xfrm>
        </p:spPr>
      </p:pic>
    </p:spTree>
    <p:extLst>
      <p:ext uri="{BB962C8B-B14F-4D97-AF65-F5344CB8AC3E}">
        <p14:creationId xmlns:p14="http://schemas.microsoft.com/office/powerpoint/2010/main" val="4197795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TotalTime>
  <Words>505</Words>
  <Application>Microsoft Office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Georgia</vt:lpstr>
      <vt:lpstr>Trebuchet MS</vt:lpstr>
      <vt:lpstr>Wingdings 2</vt:lpstr>
      <vt:lpstr>Urban</vt:lpstr>
      <vt:lpstr>Encrypted Chat System using RSA Encryption</vt:lpstr>
      <vt:lpstr>Introduction</vt:lpstr>
      <vt:lpstr>Requirements </vt:lpstr>
      <vt:lpstr>Non- Functional Requirements: </vt:lpstr>
      <vt:lpstr>Logic behind the chat system:</vt:lpstr>
      <vt:lpstr>Design and Implementation</vt:lpstr>
      <vt:lpstr>Design and Implementation</vt:lpstr>
      <vt:lpstr>Secure Connection between Client and Server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Chat Using Python</dc:title>
  <dc:creator>35389</dc:creator>
  <cp:lastModifiedBy>vajja mahendra</cp:lastModifiedBy>
  <cp:revision>17</cp:revision>
  <dcterms:created xsi:type="dcterms:W3CDTF">2023-08-01T10:09:05Z</dcterms:created>
  <dcterms:modified xsi:type="dcterms:W3CDTF">2023-08-03T14:14:11Z</dcterms:modified>
</cp:coreProperties>
</file>