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 Light Image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Research Project for Improving Visibility in Poor Lighting Conditions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Better accuracy compared to ZeroDCE</a:t>
            </a:r>
          </a:p>
          <a:p>
            <a:r>
              <a:t>Fewer model parameters, faster inference</a:t>
            </a:r>
          </a:p>
          <a:p>
            <a:r>
              <a:t>Preserves fine details more effectively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Terminal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logs for training and evaluation</a:t>
            </a:r>
          </a:p>
          <a:p>
            <a:r>
              <a:t>Real-time metrics during training</a:t>
            </a:r>
          </a:p>
          <a:p>
            <a:r>
              <a:t>Automatic saving of best models and output 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→ CNN Layers → Enhanced Output</a:t>
            </a:r>
          </a:p>
          <a:p>
            <a:r>
              <a:t>No pre-trained VGG/ResNet used</a:t>
            </a:r>
          </a:p>
          <a:p>
            <a:r>
              <a:t>Custom architecture tailored to task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CCTV and Surveillance Enhancement</a:t>
            </a:r>
          </a:p>
          <a:p>
            <a:r>
              <a:t>Smartphone Camera Applications</a:t>
            </a:r>
          </a:p>
          <a:p>
            <a:r>
              <a:t>Autonomous Driving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video enhancement</a:t>
            </a:r>
          </a:p>
          <a:p>
            <a:r>
              <a:t>Mobile deployment with TensorFlow Lite</a:t>
            </a:r>
          </a:p>
          <a:p>
            <a:r>
              <a:t>Self-supervised learning on synthetic low-light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Achieved high-quality low-light enhancement</a:t>
            </a:r>
          </a:p>
          <a:p>
            <a:r>
              <a:t>Balanced efficiency with accuracy</a:t>
            </a:r>
          </a:p>
          <a:p>
            <a:r>
              <a:t>Potential for practical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Your Name</a:t>
            </a:r>
          </a:p>
          <a:p>
            <a:r>
              <a:t>Affiliation: Your Institution</a:t>
            </a:r>
          </a:p>
          <a:p>
            <a:r>
              <a:t>Email: your.email@example.com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Low-light images suffer from poor visibility</a:t>
            </a:r>
          </a:p>
          <a:p>
            <a:r>
              <a:t>Challenges in surveillance, autonomous vehicles, and photography</a:t>
            </a:r>
          </a:p>
          <a:p>
            <a:r>
              <a:t>Existing methods lack real-time accuracy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equalization techniques</a:t>
            </a:r>
          </a:p>
          <a:p>
            <a:r>
              <a:t>Deep learning methods like ZeroDCE, EnlightenGAN</a:t>
            </a:r>
          </a:p>
          <a:p>
            <a:r>
              <a:t>Issues: over-enhancement, loss of detail, computational inefficiency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 CNN-based enhancement model</a:t>
            </a:r>
          </a:p>
          <a:p>
            <a:r>
              <a:t>Optimized hybrid loss (Perceptual + SSIM)</a:t>
            </a:r>
          </a:p>
          <a:p>
            <a:r>
              <a:t>Trained on LOL dataset using minimal external dependencies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preprocessing and normalization</a:t>
            </a:r>
          </a:p>
          <a:p>
            <a:r>
              <a:t>Model training using Adam optimizer</a:t>
            </a:r>
          </a:p>
          <a:p>
            <a:r>
              <a:t>Evaluation using PSNR, SSIM, and proxy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LOL Dataset (low/high image pairs)</a:t>
            </a:r>
          </a:p>
          <a:p>
            <a:r>
              <a:t>Model: CNN trained from scratch</a:t>
            </a:r>
          </a:p>
          <a:p>
            <a:r>
              <a:t>Epochs: 25, Batch size: 8</a:t>
            </a:r>
          </a:p>
          <a:p>
            <a:r>
              <a:t>Accuracy: Achieved over 90% proxy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PSNR (Peak Signal-to-Noise Ratio)</a:t>
            </a:r>
          </a:p>
          <a:p>
            <a:r>
              <a:t>SSIM (Structural Similarity Index)</a:t>
            </a:r>
          </a:p>
          <a:p>
            <a:r>
              <a:t>Garbage error (mean pixel error)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results show significant enhancement</a:t>
            </a:r>
          </a:p>
          <a:p>
            <a:r>
              <a:t>Reduction in noise and artifacts</a:t>
            </a:r>
          </a:p>
          <a:p>
            <a:r>
              <a:t>Increased contrast and detail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Minimal dependency on external libraries</a:t>
            </a:r>
          </a:p>
          <a:p>
            <a:r>
              <a:t>End-to-end pipeline in TensorFlow</a:t>
            </a:r>
          </a:p>
          <a:p>
            <a:r>
              <a:t>High performance and simplicity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Low Light Image Enhancement</vt:lpstr>
      <vt:lpstr>Problem Statement</vt:lpstr>
      <vt:lpstr>Previous Work</vt:lpstr>
      <vt:lpstr>Our Proposed Solution</vt:lpstr>
      <vt:lpstr>Methodology</vt:lpstr>
      <vt:lpstr>Training Details</vt:lpstr>
      <vt:lpstr>Evaluation Metrics</vt:lpstr>
      <vt:lpstr>Sample Results</vt:lpstr>
      <vt:lpstr>Advantages of Our Model</vt:lpstr>
      <vt:lpstr>Comparison with Existing Models</vt:lpstr>
      <vt:lpstr>Terminal Outputs</vt:lpstr>
      <vt:lpstr>Architecture Diagram</vt:lpstr>
      <vt:lpstr>Use Cases</vt:lpstr>
      <vt:lpstr>Future Work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 buddy . welcome !</dc:creator>
  <cp:keywords/>
  <dc:description>generated using python-pptx</dc:description>
  <cp:lastModifiedBy>Brahmananda Tosh</cp:lastModifiedBy>
  <cp:revision>1</cp:revision>
  <dcterms:created xsi:type="dcterms:W3CDTF">2013-01-27T09:14:16Z</dcterms:created>
  <dcterms:modified xsi:type="dcterms:W3CDTF">2025-04-04T12:52:12Z</dcterms:modified>
  <cp:category/>
</cp:coreProperties>
</file>