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8"/>
  </p:notesMasterIdLst>
  <p:sldIdLst>
    <p:sldId id="256" r:id="rId5"/>
    <p:sldId id="257" r:id="rId6"/>
    <p:sldId id="258" r:id="rId7"/>
    <p:sldId id="260" r:id="rId8"/>
    <p:sldId id="261" r:id="rId9"/>
    <p:sldId id="262" r:id="rId10"/>
    <p:sldId id="263" r:id="rId11"/>
    <p:sldId id="264" r:id="rId12"/>
    <p:sldId id="270" r:id="rId13"/>
    <p:sldId id="271" r:id="rId14"/>
    <p:sldId id="272" r:id="rId15"/>
    <p:sldId id="275"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med Rameez (TCS)" initials="MR(" lastIdx="2" clrIdx="0">
    <p:extLst>
      <p:ext uri="{19B8F6BF-5375-455C-9EA6-DF929625EA0E}">
        <p15:presenceInfo xmlns:p15="http://schemas.microsoft.com/office/powerpoint/2012/main" userId="Mohammed Rameez (TC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4B5443-F1B7-4281-9917-423585DE2ADF}" v="321" dt="2021-08-19T12:42:45.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018" autoAdjust="0"/>
  </p:normalViewPr>
  <p:slideViewPr>
    <p:cSldViewPr snapToGrid="0">
      <p:cViewPr varScale="1">
        <p:scale>
          <a:sx n="59" d="100"/>
          <a:sy n="59" d="100"/>
        </p:scale>
        <p:origin x="964" y="5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Rameez (TCS)" userId="8c75e93f-1b6b-451b-8cfa-0fb81fdba973" providerId="ADAL" clId="{2B4B5443-F1B7-4281-9917-423585DE2ADF}"/>
    <pc:docChg chg="undo custSel mod addSld delSld modSld sldOrd modMainMaster delSection">
      <pc:chgData name="Mohammed Rameez (TCS)" userId="8c75e93f-1b6b-451b-8cfa-0fb81fdba973" providerId="ADAL" clId="{2B4B5443-F1B7-4281-9917-423585DE2ADF}" dt="2021-08-19T12:44:20.427" v="4315" actId="113"/>
      <pc:docMkLst>
        <pc:docMk/>
      </pc:docMkLst>
      <pc:sldChg chg="addSp delSp modSp mod setBg setClrOvrMap delDesignElem">
        <pc:chgData name="Mohammed Rameez (TCS)" userId="8c75e93f-1b6b-451b-8cfa-0fb81fdba973" providerId="ADAL" clId="{2B4B5443-F1B7-4281-9917-423585DE2ADF}" dt="2021-08-19T12:44:20.427" v="4315" actId="113"/>
        <pc:sldMkLst>
          <pc:docMk/>
          <pc:sldMk cId="150237876" sldId="256"/>
        </pc:sldMkLst>
        <pc:spChg chg="mod">
          <ac:chgData name="Mohammed Rameez (TCS)" userId="8c75e93f-1b6b-451b-8cfa-0fb81fdba973" providerId="ADAL" clId="{2B4B5443-F1B7-4281-9917-423585DE2ADF}" dt="2021-08-19T12:43:40.706" v="4276" actId="26606"/>
          <ac:spMkLst>
            <pc:docMk/>
            <pc:sldMk cId="150237876" sldId="256"/>
            <ac:spMk id="2" creationId="{DBC07790-67A6-40AB-90DA-F333AAE517BC}"/>
          </ac:spMkLst>
        </pc:spChg>
        <pc:spChg chg="del mod">
          <ac:chgData name="Mohammed Rameez (TCS)" userId="8c75e93f-1b6b-451b-8cfa-0fb81fdba973" providerId="ADAL" clId="{2B4B5443-F1B7-4281-9917-423585DE2ADF}" dt="2021-08-19T12:41:07.494" v="4175" actId="478"/>
          <ac:spMkLst>
            <pc:docMk/>
            <pc:sldMk cId="150237876" sldId="256"/>
            <ac:spMk id="3" creationId="{29327095-31B3-445F-9658-EA710D00EE96}"/>
          </ac:spMkLst>
        </pc:spChg>
        <pc:spChg chg="add del mod">
          <ac:chgData name="Mohammed Rameez (TCS)" userId="8c75e93f-1b6b-451b-8cfa-0fb81fdba973" providerId="ADAL" clId="{2B4B5443-F1B7-4281-9917-423585DE2ADF}" dt="2021-08-19T07:20:38.814" v="621"/>
          <ac:spMkLst>
            <pc:docMk/>
            <pc:sldMk cId="150237876" sldId="256"/>
            <ac:spMk id="4" creationId="{DF863413-3788-4351-B5BE-B0382B485438}"/>
          </ac:spMkLst>
        </pc:spChg>
        <pc:spChg chg="add del mod">
          <ac:chgData name="Mohammed Rameez (TCS)" userId="8c75e93f-1b6b-451b-8cfa-0fb81fdba973" providerId="ADAL" clId="{2B4B5443-F1B7-4281-9917-423585DE2ADF}" dt="2021-08-19T12:43:28.830" v="4275" actId="478"/>
          <ac:spMkLst>
            <pc:docMk/>
            <pc:sldMk cId="150237876" sldId="256"/>
            <ac:spMk id="5" creationId="{2549C452-9704-43D9-8BBB-A91DB6C50179}"/>
          </ac:spMkLst>
        </pc:spChg>
        <pc:spChg chg="add del mod">
          <ac:chgData name="Mohammed Rameez (TCS)" userId="8c75e93f-1b6b-451b-8cfa-0fb81fdba973" providerId="ADAL" clId="{2B4B5443-F1B7-4281-9917-423585DE2ADF}" dt="2021-08-19T07:20:38.814" v="621"/>
          <ac:spMkLst>
            <pc:docMk/>
            <pc:sldMk cId="150237876" sldId="256"/>
            <ac:spMk id="5" creationId="{36A84CD7-D79B-4BA3-84B0-08700C2FA4C6}"/>
          </ac:spMkLst>
        </pc:spChg>
        <pc:spChg chg="add del mod">
          <ac:chgData name="Mohammed Rameez (TCS)" userId="8c75e93f-1b6b-451b-8cfa-0fb81fdba973" providerId="ADAL" clId="{2B4B5443-F1B7-4281-9917-423585DE2ADF}" dt="2021-08-19T12:42:58.219" v="4265" actId="478"/>
          <ac:spMkLst>
            <pc:docMk/>
            <pc:sldMk cId="150237876" sldId="256"/>
            <ac:spMk id="6" creationId="{6BFAA795-60CD-4D65-BC50-689FE4CECB29}"/>
          </ac:spMkLst>
        </pc:spChg>
        <pc:spChg chg="add del mod">
          <ac:chgData name="Mohammed Rameez (TCS)" userId="8c75e93f-1b6b-451b-8cfa-0fb81fdba973" providerId="ADAL" clId="{2B4B5443-F1B7-4281-9917-423585DE2ADF}" dt="2021-08-19T07:20:45.893" v="623"/>
          <ac:spMkLst>
            <pc:docMk/>
            <pc:sldMk cId="150237876" sldId="256"/>
            <ac:spMk id="6" creationId="{B01D62B8-29F5-497A-91BB-DBA187A1B3FC}"/>
          </ac:spMkLst>
        </pc:spChg>
        <pc:spChg chg="add del mod">
          <ac:chgData name="Mohammed Rameez (TCS)" userId="8c75e93f-1b6b-451b-8cfa-0fb81fdba973" providerId="ADAL" clId="{2B4B5443-F1B7-4281-9917-423585DE2ADF}" dt="2021-08-19T07:20:45.893" v="623"/>
          <ac:spMkLst>
            <pc:docMk/>
            <pc:sldMk cId="150237876" sldId="256"/>
            <ac:spMk id="7" creationId="{0DAE1396-884E-41D3-B4A2-1FDF898244B9}"/>
          </ac:spMkLst>
        </pc:spChg>
        <pc:spChg chg="add del">
          <ac:chgData name="Mohammed Rameez (TCS)" userId="8c75e93f-1b6b-451b-8cfa-0fb81fdba973" providerId="ADAL" clId="{2B4B5443-F1B7-4281-9917-423585DE2ADF}" dt="2021-08-19T07:20:38.814" v="621"/>
          <ac:spMkLst>
            <pc:docMk/>
            <pc:sldMk cId="150237876" sldId="256"/>
            <ac:spMk id="8" creationId="{21DCC7BA-3740-47E1-91B9-6269381397AE}"/>
          </ac:spMkLst>
        </pc:spChg>
        <pc:spChg chg="add mod">
          <ac:chgData name="Mohammed Rameez (TCS)" userId="8c75e93f-1b6b-451b-8cfa-0fb81fdba973" providerId="ADAL" clId="{2B4B5443-F1B7-4281-9917-423585DE2ADF}" dt="2021-08-19T12:44:20.427" v="4315" actId="113"/>
          <ac:spMkLst>
            <pc:docMk/>
            <pc:sldMk cId="150237876" sldId="256"/>
            <ac:spMk id="8" creationId="{85101476-31DC-48F5-BDB6-85E3EAA39AF0}"/>
          </ac:spMkLst>
        </pc:spChg>
        <pc:spChg chg="add del">
          <ac:chgData name="Mohammed Rameez (TCS)" userId="8c75e93f-1b6b-451b-8cfa-0fb81fdba973" providerId="ADAL" clId="{2B4B5443-F1B7-4281-9917-423585DE2ADF}" dt="2021-08-19T07:23:28.502" v="643" actId="26606"/>
          <ac:spMkLst>
            <pc:docMk/>
            <pc:sldMk cId="150237876" sldId="256"/>
            <ac:spMk id="9" creationId="{21DCC7BA-3740-47E1-91B9-6269381397AE}"/>
          </ac:spMkLst>
        </pc:spChg>
        <pc:spChg chg="add del">
          <ac:chgData name="Mohammed Rameez (TCS)" userId="8c75e93f-1b6b-451b-8cfa-0fb81fdba973" providerId="ADAL" clId="{2B4B5443-F1B7-4281-9917-423585DE2ADF}" dt="2021-08-19T07:20:38.814" v="621"/>
          <ac:spMkLst>
            <pc:docMk/>
            <pc:sldMk cId="150237876" sldId="256"/>
            <ac:spMk id="10" creationId="{84CEFA49-6B2F-4FE6-B6AF-31D49E68C23B}"/>
          </ac:spMkLst>
        </pc:spChg>
        <pc:spChg chg="add del">
          <ac:chgData name="Mohammed Rameez (TCS)" userId="8c75e93f-1b6b-451b-8cfa-0fb81fdba973" providerId="ADAL" clId="{2B4B5443-F1B7-4281-9917-423585DE2ADF}" dt="2021-08-19T07:23:28.502" v="643" actId="26606"/>
          <ac:spMkLst>
            <pc:docMk/>
            <pc:sldMk cId="150237876" sldId="256"/>
            <ac:spMk id="11" creationId="{84CEFA49-6B2F-4FE6-B6AF-31D49E68C23B}"/>
          </ac:spMkLst>
        </pc:spChg>
        <pc:spChg chg="add del">
          <ac:chgData name="Mohammed Rameez (TCS)" userId="8c75e93f-1b6b-451b-8cfa-0fb81fdba973" providerId="ADAL" clId="{2B4B5443-F1B7-4281-9917-423585DE2ADF}" dt="2021-08-19T12:43:40.706" v="4276" actId="26606"/>
          <ac:spMkLst>
            <pc:docMk/>
            <pc:sldMk cId="150237876" sldId="256"/>
            <ac:spMk id="16" creationId="{8EE457FF-670E-4EC1-ACD4-1173DA9A7975}"/>
          </ac:spMkLst>
        </pc:spChg>
        <pc:spChg chg="add del">
          <ac:chgData name="Mohammed Rameez (TCS)" userId="8c75e93f-1b6b-451b-8cfa-0fb81fdba973" providerId="ADAL" clId="{2B4B5443-F1B7-4281-9917-423585DE2ADF}" dt="2021-08-19T12:43:40.706" v="4276" actId="26606"/>
          <ac:spMkLst>
            <pc:docMk/>
            <pc:sldMk cId="150237876" sldId="256"/>
            <ac:spMk id="18" creationId="{089A69AF-D57B-49B4-886C-D4A5DC194421}"/>
          </ac:spMkLst>
        </pc:spChg>
        <pc:spChg chg="add del">
          <ac:chgData name="Mohammed Rameez (TCS)" userId="8c75e93f-1b6b-451b-8cfa-0fb81fdba973" providerId="ADAL" clId="{2B4B5443-F1B7-4281-9917-423585DE2ADF}" dt="2021-08-19T12:43:40.706" v="4276" actId="26606"/>
          <ac:spMkLst>
            <pc:docMk/>
            <pc:sldMk cId="150237876" sldId="256"/>
            <ac:spMk id="20" creationId="{CABDC08D-6093-4397-92D4-54D00E2BB1C2}"/>
          </ac:spMkLst>
        </pc:spChg>
        <pc:spChg chg="add">
          <ac:chgData name="Mohammed Rameez (TCS)" userId="8c75e93f-1b6b-451b-8cfa-0fb81fdba973" providerId="ADAL" clId="{2B4B5443-F1B7-4281-9917-423585DE2ADF}" dt="2021-08-19T12:43:40.706" v="4276" actId="26606"/>
          <ac:spMkLst>
            <pc:docMk/>
            <pc:sldMk cId="150237876" sldId="256"/>
            <ac:spMk id="27" creationId="{B7743172-17A8-4FA4-8434-B813E03B7665}"/>
          </ac:spMkLst>
        </pc:spChg>
        <pc:spChg chg="add">
          <ac:chgData name="Mohammed Rameez (TCS)" userId="8c75e93f-1b6b-451b-8cfa-0fb81fdba973" providerId="ADAL" clId="{2B4B5443-F1B7-4281-9917-423585DE2ADF}" dt="2021-08-19T12:43:40.706" v="4276" actId="26606"/>
          <ac:spMkLst>
            <pc:docMk/>
            <pc:sldMk cId="150237876" sldId="256"/>
            <ac:spMk id="29" creationId="{4CE1233C-FD2F-489E-BFDE-086F5FED6491}"/>
          </ac:spMkLst>
        </pc:spChg>
        <pc:picChg chg="add">
          <ac:chgData name="Mohammed Rameez (TCS)" userId="8c75e93f-1b6b-451b-8cfa-0fb81fdba973" providerId="ADAL" clId="{2B4B5443-F1B7-4281-9917-423585DE2ADF}" dt="2021-08-19T12:43:40.706" v="4276" actId="26606"/>
          <ac:picMkLst>
            <pc:docMk/>
            <pc:sldMk cId="150237876" sldId="256"/>
            <ac:picMk id="24" creationId="{6A08FD5A-25DF-4141-9172-A366A86DF8AB}"/>
          </ac:picMkLst>
        </pc:picChg>
      </pc:sldChg>
      <pc:sldChg chg="addSp delSp modSp mod setBg setClrOvrMap delDesignElem addCm delCm">
        <pc:chgData name="Mohammed Rameez (TCS)" userId="8c75e93f-1b6b-451b-8cfa-0fb81fdba973" providerId="ADAL" clId="{2B4B5443-F1B7-4281-9917-423585DE2ADF}" dt="2021-08-19T12:42:05.122" v="4227" actId="1076"/>
        <pc:sldMkLst>
          <pc:docMk/>
          <pc:sldMk cId="3916875668" sldId="257"/>
        </pc:sldMkLst>
        <pc:spChg chg="mod">
          <ac:chgData name="Mohammed Rameez (TCS)" userId="8c75e93f-1b6b-451b-8cfa-0fb81fdba973" providerId="ADAL" clId="{2B4B5443-F1B7-4281-9917-423585DE2ADF}" dt="2021-08-19T12:42:05.122" v="4227" actId="1076"/>
          <ac:spMkLst>
            <pc:docMk/>
            <pc:sldMk cId="3916875668" sldId="257"/>
            <ac:spMk id="2" creationId="{E8AE71C7-D42F-424F-8E93-DD47F234CABD}"/>
          </ac:spMkLst>
        </pc:spChg>
        <pc:spChg chg="add del mod">
          <ac:chgData name="Mohammed Rameez (TCS)" userId="8c75e93f-1b6b-451b-8cfa-0fb81fdba973" providerId="ADAL" clId="{2B4B5443-F1B7-4281-9917-423585DE2ADF}" dt="2021-08-19T07:14:47.118" v="539" actId="26606"/>
          <ac:spMkLst>
            <pc:docMk/>
            <pc:sldMk cId="3916875668" sldId="257"/>
            <ac:spMk id="3" creationId="{40F2DE0F-E74D-4784-BAB0-883406EB5ED7}"/>
          </ac:spMkLst>
        </pc:spChg>
        <pc:spChg chg="add del">
          <ac:chgData name="Mohammed Rameez (TCS)" userId="8c75e93f-1b6b-451b-8cfa-0fb81fdba973" providerId="ADAL" clId="{2B4B5443-F1B7-4281-9917-423585DE2ADF}" dt="2021-08-19T07:14:40.086" v="532" actId="26606"/>
          <ac:spMkLst>
            <pc:docMk/>
            <pc:sldMk cId="3916875668" sldId="257"/>
            <ac:spMk id="8" creationId="{8EE457FF-670E-4EC1-ACD4-1173DA9A7975}"/>
          </ac:spMkLst>
        </pc:spChg>
        <pc:spChg chg="add del">
          <ac:chgData name="Mohammed Rameez (TCS)" userId="8c75e93f-1b6b-451b-8cfa-0fb81fdba973" providerId="ADAL" clId="{2B4B5443-F1B7-4281-9917-423585DE2ADF}" dt="2021-08-19T07:14:44.508" v="534" actId="26606"/>
          <ac:spMkLst>
            <pc:docMk/>
            <pc:sldMk cId="3916875668" sldId="257"/>
            <ac:spMk id="9" creationId="{B9D93730-8C7D-423D-9137-597B5FA65701}"/>
          </ac:spMkLst>
        </pc:spChg>
        <pc:spChg chg="add del">
          <ac:chgData name="Mohammed Rameez (TCS)" userId="8c75e93f-1b6b-451b-8cfa-0fb81fdba973" providerId="ADAL" clId="{2B4B5443-F1B7-4281-9917-423585DE2ADF}" dt="2021-08-19T07:14:40.086" v="532" actId="26606"/>
          <ac:spMkLst>
            <pc:docMk/>
            <pc:sldMk cId="3916875668" sldId="257"/>
            <ac:spMk id="10" creationId="{089A69AF-D57B-49B4-886C-D4A5DC194421}"/>
          </ac:spMkLst>
        </pc:spChg>
        <pc:spChg chg="add del">
          <ac:chgData name="Mohammed Rameez (TCS)" userId="8c75e93f-1b6b-451b-8cfa-0fb81fdba973" providerId="ADAL" clId="{2B4B5443-F1B7-4281-9917-423585DE2ADF}" dt="2021-08-19T07:14:44.508" v="534" actId="26606"/>
          <ac:spMkLst>
            <pc:docMk/>
            <pc:sldMk cId="3916875668" sldId="257"/>
            <ac:spMk id="11" creationId="{D0D45553-91A4-480A-9577-0E0FC0D919B9}"/>
          </ac:spMkLst>
        </pc:spChg>
        <pc:spChg chg="add del">
          <ac:chgData name="Mohammed Rameez (TCS)" userId="8c75e93f-1b6b-451b-8cfa-0fb81fdba973" providerId="ADAL" clId="{2B4B5443-F1B7-4281-9917-423585DE2ADF}" dt="2021-08-19T07:14:40.086" v="532" actId="26606"/>
          <ac:spMkLst>
            <pc:docMk/>
            <pc:sldMk cId="3916875668" sldId="257"/>
            <ac:spMk id="12" creationId="{CABDC08D-6093-4397-92D4-54D00E2BB1C2}"/>
          </ac:spMkLst>
        </pc:spChg>
        <pc:spChg chg="add del">
          <ac:chgData name="Mohammed Rameez (TCS)" userId="8c75e93f-1b6b-451b-8cfa-0fb81fdba973" providerId="ADAL" clId="{2B4B5443-F1B7-4281-9917-423585DE2ADF}" dt="2021-08-19T07:14:44.508" v="534" actId="26606"/>
          <ac:spMkLst>
            <pc:docMk/>
            <pc:sldMk cId="3916875668" sldId="257"/>
            <ac:spMk id="13" creationId="{D240F8A8-FEA1-42C2-B259-27A9351279BD}"/>
          </ac:spMkLst>
        </pc:spChg>
        <pc:spChg chg="add del">
          <ac:chgData name="Mohammed Rameez (TCS)" userId="8c75e93f-1b6b-451b-8cfa-0fb81fdba973" providerId="ADAL" clId="{2B4B5443-F1B7-4281-9917-423585DE2ADF}" dt="2021-08-19T07:14:46.102" v="536" actId="26606"/>
          <ac:spMkLst>
            <pc:docMk/>
            <pc:sldMk cId="3916875668" sldId="257"/>
            <ac:spMk id="15" creationId="{8EE457FF-670E-4EC1-ACD4-1173DA9A7975}"/>
          </ac:spMkLst>
        </pc:spChg>
        <pc:spChg chg="add del">
          <ac:chgData name="Mohammed Rameez (TCS)" userId="8c75e93f-1b6b-451b-8cfa-0fb81fdba973" providerId="ADAL" clId="{2B4B5443-F1B7-4281-9917-423585DE2ADF}" dt="2021-08-19T07:14:46.102" v="536" actId="26606"/>
          <ac:spMkLst>
            <pc:docMk/>
            <pc:sldMk cId="3916875668" sldId="257"/>
            <ac:spMk id="16" creationId="{35C44DBB-AD7C-4682-B258-6367305D207B}"/>
          </ac:spMkLst>
        </pc:spChg>
        <pc:spChg chg="add del">
          <ac:chgData name="Mohammed Rameez (TCS)" userId="8c75e93f-1b6b-451b-8cfa-0fb81fdba973" providerId="ADAL" clId="{2B4B5443-F1B7-4281-9917-423585DE2ADF}" dt="2021-08-19T07:14:46.102" v="536" actId="26606"/>
          <ac:spMkLst>
            <pc:docMk/>
            <pc:sldMk cId="3916875668" sldId="257"/>
            <ac:spMk id="18" creationId="{40F2DE0F-E74D-4784-BAB0-883406EB5ED7}"/>
          </ac:spMkLst>
        </pc:spChg>
        <pc:spChg chg="add del">
          <ac:chgData name="Mohammed Rameez (TCS)" userId="8c75e93f-1b6b-451b-8cfa-0fb81fdba973" providerId="ADAL" clId="{2B4B5443-F1B7-4281-9917-423585DE2ADF}" dt="2021-08-19T07:14:47.102" v="538" actId="26606"/>
          <ac:spMkLst>
            <pc:docMk/>
            <pc:sldMk cId="3916875668" sldId="257"/>
            <ac:spMk id="20" creationId="{B9D93730-8C7D-423D-9137-597B5FA65701}"/>
          </ac:spMkLst>
        </pc:spChg>
        <pc:spChg chg="add del">
          <ac:chgData name="Mohammed Rameez (TCS)" userId="8c75e93f-1b6b-451b-8cfa-0fb81fdba973" providerId="ADAL" clId="{2B4B5443-F1B7-4281-9917-423585DE2ADF}" dt="2021-08-19T07:14:47.102" v="538" actId="26606"/>
          <ac:spMkLst>
            <pc:docMk/>
            <pc:sldMk cId="3916875668" sldId="257"/>
            <ac:spMk id="21" creationId="{D0D45553-91A4-480A-9577-0E0FC0D919B9}"/>
          </ac:spMkLst>
        </pc:spChg>
        <pc:spChg chg="add del">
          <ac:chgData name="Mohammed Rameez (TCS)" userId="8c75e93f-1b6b-451b-8cfa-0fb81fdba973" providerId="ADAL" clId="{2B4B5443-F1B7-4281-9917-423585DE2ADF}" dt="2021-08-19T07:14:47.102" v="538" actId="26606"/>
          <ac:spMkLst>
            <pc:docMk/>
            <pc:sldMk cId="3916875668" sldId="257"/>
            <ac:spMk id="22" creationId="{D240F8A8-FEA1-42C2-B259-27A9351279BD}"/>
          </ac:spMkLst>
        </pc:spChg>
        <pc:spChg chg="add del">
          <ac:chgData name="Mohammed Rameez (TCS)" userId="8c75e93f-1b6b-451b-8cfa-0fb81fdba973" providerId="ADAL" clId="{2B4B5443-F1B7-4281-9917-423585DE2ADF}" dt="2021-08-19T07:15:12.665" v="543" actId="26606"/>
          <ac:spMkLst>
            <pc:docMk/>
            <pc:sldMk cId="3916875668" sldId="257"/>
            <ac:spMk id="25" creationId="{8EE457FF-670E-4EC1-ACD4-1173DA9A7975}"/>
          </ac:spMkLst>
        </pc:spChg>
        <pc:spChg chg="add del">
          <ac:chgData name="Mohammed Rameez (TCS)" userId="8c75e93f-1b6b-451b-8cfa-0fb81fdba973" providerId="ADAL" clId="{2B4B5443-F1B7-4281-9917-423585DE2ADF}" dt="2021-08-19T07:15:12.665" v="543" actId="26606"/>
          <ac:spMkLst>
            <pc:docMk/>
            <pc:sldMk cId="3916875668" sldId="257"/>
            <ac:spMk id="26" creationId="{089A69AF-D57B-49B4-886C-D4A5DC194421}"/>
          </ac:spMkLst>
        </pc:spChg>
        <pc:spChg chg="add del">
          <ac:chgData name="Mohammed Rameez (TCS)" userId="8c75e93f-1b6b-451b-8cfa-0fb81fdba973" providerId="ADAL" clId="{2B4B5443-F1B7-4281-9917-423585DE2ADF}" dt="2021-08-19T07:15:12.665" v="543" actId="26606"/>
          <ac:spMkLst>
            <pc:docMk/>
            <pc:sldMk cId="3916875668" sldId="257"/>
            <ac:spMk id="27" creationId="{CABDC08D-6093-4397-92D4-54D00E2BB1C2}"/>
          </ac:spMkLst>
        </pc:spChg>
        <pc:spChg chg="add del">
          <ac:chgData name="Mohammed Rameez (TCS)" userId="8c75e93f-1b6b-451b-8cfa-0fb81fdba973" providerId="ADAL" clId="{2B4B5443-F1B7-4281-9917-423585DE2ADF}" dt="2021-08-19T07:15:12.665" v="543" actId="26606"/>
          <ac:spMkLst>
            <pc:docMk/>
            <pc:sldMk cId="3916875668" sldId="257"/>
            <ac:spMk id="28" creationId="{40F2DE0F-E74D-4784-BAB0-883406EB5ED7}"/>
          </ac:spMkLst>
        </pc:spChg>
        <pc:spChg chg="add del">
          <ac:chgData name="Mohammed Rameez (TCS)" userId="8c75e93f-1b6b-451b-8cfa-0fb81fdba973" providerId="ADAL" clId="{2B4B5443-F1B7-4281-9917-423585DE2ADF}" dt="2021-08-19T07:23:39.206" v="644" actId="26606"/>
          <ac:spMkLst>
            <pc:docMk/>
            <pc:sldMk cId="3916875668" sldId="257"/>
            <ac:spMk id="33" creationId="{8EE457FF-670E-4EC1-ACD4-1173DA9A7975}"/>
          </ac:spMkLst>
        </pc:spChg>
        <pc:spChg chg="add del">
          <ac:chgData name="Mohammed Rameez (TCS)" userId="8c75e93f-1b6b-451b-8cfa-0fb81fdba973" providerId="ADAL" clId="{2B4B5443-F1B7-4281-9917-423585DE2ADF}" dt="2021-08-19T07:15:12.649" v="542" actId="26606"/>
          <ac:spMkLst>
            <pc:docMk/>
            <pc:sldMk cId="3916875668" sldId="257"/>
            <ac:spMk id="34" creationId="{B9D93730-8C7D-423D-9137-597B5FA65701}"/>
          </ac:spMkLst>
        </pc:spChg>
        <pc:spChg chg="add del">
          <ac:chgData name="Mohammed Rameez (TCS)" userId="8c75e93f-1b6b-451b-8cfa-0fb81fdba973" providerId="ADAL" clId="{2B4B5443-F1B7-4281-9917-423585DE2ADF}" dt="2021-08-19T07:23:39.206" v="644" actId="26606"/>
          <ac:spMkLst>
            <pc:docMk/>
            <pc:sldMk cId="3916875668" sldId="257"/>
            <ac:spMk id="35" creationId="{089A69AF-D57B-49B4-886C-D4A5DC194421}"/>
          </ac:spMkLst>
        </pc:spChg>
        <pc:spChg chg="add del">
          <ac:chgData name="Mohammed Rameez (TCS)" userId="8c75e93f-1b6b-451b-8cfa-0fb81fdba973" providerId="ADAL" clId="{2B4B5443-F1B7-4281-9917-423585DE2ADF}" dt="2021-08-19T07:15:12.649" v="542" actId="26606"/>
          <ac:spMkLst>
            <pc:docMk/>
            <pc:sldMk cId="3916875668" sldId="257"/>
            <ac:spMk id="36" creationId="{A3322B77-FA16-4D4E-BAA6-811C61DB3E85}"/>
          </ac:spMkLst>
        </pc:spChg>
        <pc:spChg chg="add del">
          <ac:chgData name="Mohammed Rameez (TCS)" userId="8c75e93f-1b6b-451b-8cfa-0fb81fdba973" providerId="ADAL" clId="{2B4B5443-F1B7-4281-9917-423585DE2ADF}" dt="2021-08-19T07:23:39.206" v="644" actId="26606"/>
          <ac:spMkLst>
            <pc:docMk/>
            <pc:sldMk cId="3916875668" sldId="257"/>
            <ac:spMk id="37" creationId="{CABDC08D-6093-4397-92D4-54D00E2BB1C2}"/>
          </ac:spMkLst>
        </pc:spChg>
        <pc:spChg chg="add del">
          <ac:chgData name="Mohammed Rameez (TCS)" userId="8c75e93f-1b6b-451b-8cfa-0fb81fdba973" providerId="ADAL" clId="{2B4B5443-F1B7-4281-9917-423585DE2ADF}" dt="2021-08-19T07:15:12.649" v="542" actId="26606"/>
          <ac:spMkLst>
            <pc:docMk/>
            <pc:sldMk cId="3916875668" sldId="257"/>
            <ac:spMk id="38" creationId="{CA6EF34F-3BAD-4CD8-B05E-03BA773AE864}"/>
          </ac:spMkLst>
        </pc:spChg>
        <pc:spChg chg="add del">
          <ac:chgData name="Mohammed Rameez (TCS)" userId="8c75e93f-1b6b-451b-8cfa-0fb81fdba973" providerId="ADAL" clId="{2B4B5443-F1B7-4281-9917-423585DE2ADF}" dt="2021-08-19T07:23:39.206" v="644" actId="26606"/>
          <ac:spMkLst>
            <pc:docMk/>
            <pc:sldMk cId="3916875668" sldId="257"/>
            <ac:spMk id="40" creationId="{40F2DE0F-E74D-4784-BAB0-883406EB5ED7}"/>
          </ac:spMkLst>
        </pc:spChg>
        <pc:spChg chg="add del">
          <ac:chgData name="Mohammed Rameez (TCS)" userId="8c75e93f-1b6b-451b-8cfa-0fb81fdba973" providerId="ADAL" clId="{2B4B5443-F1B7-4281-9917-423585DE2ADF}" dt="2021-08-19T07:24:12.003" v="645" actId="26606"/>
          <ac:spMkLst>
            <pc:docMk/>
            <pc:sldMk cId="3916875668" sldId="257"/>
            <ac:spMk id="46" creationId="{B9D93730-8C7D-423D-9137-597B5FA65701}"/>
          </ac:spMkLst>
        </pc:spChg>
        <pc:spChg chg="add del">
          <ac:chgData name="Mohammed Rameez (TCS)" userId="8c75e93f-1b6b-451b-8cfa-0fb81fdba973" providerId="ADAL" clId="{2B4B5443-F1B7-4281-9917-423585DE2ADF}" dt="2021-08-19T09:47:52.988" v="2019"/>
          <ac:spMkLst>
            <pc:docMk/>
            <pc:sldMk cId="3916875668" sldId="257"/>
            <ac:spMk id="51" creationId="{B9D93730-8C7D-423D-9137-597B5FA65701}"/>
          </ac:spMkLst>
        </pc:spChg>
        <pc:spChg chg="add del">
          <ac:chgData name="Mohammed Rameez (TCS)" userId="8c75e93f-1b6b-451b-8cfa-0fb81fdba973" providerId="ADAL" clId="{2B4B5443-F1B7-4281-9917-423585DE2ADF}" dt="2021-08-19T09:47:52.988" v="2019"/>
          <ac:spMkLst>
            <pc:docMk/>
            <pc:sldMk cId="3916875668" sldId="257"/>
            <ac:spMk id="53" creationId="{D0D45553-91A4-480A-9577-0E0FC0D919B9}"/>
          </ac:spMkLst>
        </pc:spChg>
        <pc:spChg chg="add del">
          <ac:chgData name="Mohammed Rameez (TCS)" userId="8c75e93f-1b6b-451b-8cfa-0fb81fdba973" providerId="ADAL" clId="{2B4B5443-F1B7-4281-9917-423585DE2ADF}" dt="2021-08-19T09:47:52.988" v="2019"/>
          <ac:spMkLst>
            <pc:docMk/>
            <pc:sldMk cId="3916875668" sldId="257"/>
            <ac:spMk id="55" creationId="{D240F8A8-FEA1-42C2-B259-27A9351279BD}"/>
          </ac:spMkLst>
        </pc:spChg>
        <pc:graphicFrameChg chg="add del">
          <ac:chgData name="Mohammed Rameez (TCS)" userId="8c75e93f-1b6b-451b-8cfa-0fb81fdba973" providerId="ADAL" clId="{2B4B5443-F1B7-4281-9917-423585DE2ADF}" dt="2021-08-19T07:14:44.508" v="534" actId="26606"/>
          <ac:graphicFrameMkLst>
            <pc:docMk/>
            <pc:sldMk cId="3916875668" sldId="257"/>
            <ac:graphicFrameMk id="5" creationId="{5EE49B60-EBBA-44B6-9659-35AD22C4A7E7}"/>
          </ac:graphicFrameMkLst>
        </pc:graphicFrameChg>
        <pc:graphicFrameChg chg="add del">
          <ac:chgData name="Mohammed Rameez (TCS)" userId="8c75e93f-1b6b-451b-8cfa-0fb81fdba973" providerId="ADAL" clId="{2B4B5443-F1B7-4281-9917-423585DE2ADF}" dt="2021-08-19T07:14:47.102" v="538" actId="26606"/>
          <ac:graphicFrameMkLst>
            <pc:docMk/>
            <pc:sldMk cId="3916875668" sldId="257"/>
            <ac:graphicFrameMk id="23" creationId="{5EE49B60-EBBA-44B6-9659-35AD22C4A7E7}"/>
          </ac:graphicFrameMkLst>
        </pc:graphicFrameChg>
        <pc:graphicFrameChg chg="add del">
          <ac:chgData name="Mohammed Rameez (TCS)" userId="8c75e93f-1b6b-451b-8cfa-0fb81fdba973" providerId="ADAL" clId="{2B4B5443-F1B7-4281-9917-423585DE2ADF}" dt="2021-08-19T07:15:12.649" v="542" actId="26606"/>
          <ac:graphicFrameMkLst>
            <pc:docMk/>
            <pc:sldMk cId="3916875668" sldId="257"/>
            <ac:graphicFrameMk id="30" creationId="{C45BB53D-2829-4A1C-BFEE-6A28326E639C}"/>
          </ac:graphicFrameMkLst>
        </pc:graphicFrameChg>
        <pc:graphicFrameChg chg="add mod modGraphic">
          <ac:chgData name="Mohammed Rameez (TCS)" userId="8c75e93f-1b6b-451b-8cfa-0fb81fdba973" providerId="ADAL" clId="{2B4B5443-F1B7-4281-9917-423585DE2ADF}" dt="2021-08-19T07:24:12.003" v="645" actId="26606"/>
          <ac:graphicFrameMkLst>
            <pc:docMk/>
            <pc:sldMk cId="3916875668" sldId="257"/>
            <ac:graphicFrameMk id="42" creationId="{EF480DF4-2E55-41BC-8925-2607AD3FA3C1}"/>
          </ac:graphicFrameMkLst>
        </pc:graphicFrameChg>
        <pc:cxnChg chg="add del">
          <ac:chgData name="Mohammed Rameez (TCS)" userId="8c75e93f-1b6b-451b-8cfa-0fb81fdba973" providerId="ADAL" clId="{2B4B5443-F1B7-4281-9917-423585DE2ADF}" dt="2021-08-19T07:14:46.102" v="536" actId="26606"/>
          <ac:cxnSpMkLst>
            <pc:docMk/>
            <pc:sldMk cId="3916875668" sldId="257"/>
            <ac:cxnSpMk id="17" creationId="{A1CED323-FAF0-4E0B-8717-FC1F468A28FE}"/>
          </ac:cxnSpMkLst>
        </pc:cxnChg>
      </pc:sldChg>
      <pc:sldChg chg="addSp delSp modSp add mod setBg setClrOvrMap delDesignElem">
        <pc:chgData name="Mohammed Rameez (TCS)" userId="8c75e93f-1b6b-451b-8cfa-0fb81fdba973" providerId="ADAL" clId="{2B4B5443-F1B7-4281-9917-423585DE2ADF}" dt="2021-08-19T09:47:52.988" v="2019"/>
        <pc:sldMkLst>
          <pc:docMk/>
          <pc:sldMk cId="1742854553" sldId="258"/>
        </pc:sldMkLst>
        <pc:spChg chg="mod">
          <ac:chgData name="Mohammed Rameez (TCS)" userId="8c75e93f-1b6b-451b-8cfa-0fb81fdba973" providerId="ADAL" clId="{2B4B5443-F1B7-4281-9917-423585DE2ADF}" dt="2021-08-19T07:24:46.566" v="654" actId="26606"/>
          <ac:spMkLst>
            <pc:docMk/>
            <pc:sldMk cId="1742854553" sldId="258"/>
            <ac:spMk id="2" creationId="{C1167352-15F0-4D54-918D-1BE11D8DD1FD}"/>
          </ac:spMkLst>
        </pc:spChg>
        <pc:spChg chg="add del mod">
          <ac:chgData name="Mohammed Rameez (TCS)" userId="8c75e93f-1b6b-451b-8cfa-0fb81fdba973" providerId="ADAL" clId="{2B4B5443-F1B7-4281-9917-423585DE2ADF}" dt="2021-08-19T07:16:47.345" v="582"/>
          <ac:spMkLst>
            <pc:docMk/>
            <pc:sldMk cId="1742854553" sldId="258"/>
            <ac:spMk id="3" creationId="{2F92310C-F043-4213-A0B3-F36F534684CE}"/>
          </ac:spMkLst>
        </pc:spChg>
        <pc:spChg chg="add del mod">
          <ac:chgData name="Mohammed Rameez (TCS)" userId="8c75e93f-1b6b-451b-8cfa-0fb81fdba973" providerId="ADAL" clId="{2B4B5443-F1B7-4281-9917-423585DE2ADF}" dt="2021-08-19T07:24:46.566" v="654" actId="26606"/>
          <ac:spMkLst>
            <pc:docMk/>
            <pc:sldMk cId="1742854553" sldId="258"/>
            <ac:spMk id="4" creationId="{1F162AD8-25CB-4A16-BE27-1EAA739F5AEC}"/>
          </ac:spMkLst>
        </pc:spChg>
        <pc:spChg chg="add del">
          <ac:chgData name="Mohammed Rameez (TCS)" userId="8c75e93f-1b6b-451b-8cfa-0fb81fdba973" providerId="ADAL" clId="{2B4B5443-F1B7-4281-9917-423585DE2ADF}" dt="2021-08-19T07:24:35.112" v="651" actId="26606"/>
          <ac:spMkLst>
            <pc:docMk/>
            <pc:sldMk cId="1742854553" sldId="258"/>
            <ac:spMk id="9" creationId="{8EE457FF-670E-4EC1-ACD4-1173DA9A7975}"/>
          </ac:spMkLst>
        </pc:spChg>
        <pc:spChg chg="add del">
          <ac:chgData name="Mohammed Rameez (TCS)" userId="8c75e93f-1b6b-451b-8cfa-0fb81fdba973" providerId="ADAL" clId="{2B4B5443-F1B7-4281-9917-423585DE2ADF}" dt="2021-08-19T07:24:28.284" v="647" actId="26606"/>
          <ac:spMkLst>
            <pc:docMk/>
            <pc:sldMk cId="1742854553" sldId="258"/>
            <ac:spMk id="10" creationId="{B9D93730-8C7D-423D-9137-597B5FA65701}"/>
          </ac:spMkLst>
        </pc:spChg>
        <pc:spChg chg="add del">
          <ac:chgData name="Mohammed Rameez (TCS)" userId="8c75e93f-1b6b-451b-8cfa-0fb81fdba973" providerId="ADAL" clId="{2B4B5443-F1B7-4281-9917-423585DE2ADF}" dt="2021-08-19T07:24:35.112" v="651" actId="26606"/>
          <ac:spMkLst>
            <pc:docMk/>
            <pc:sldMk cId="1742854553" sldId="258"/>
            <ac:spMk id="11" creationId="{089A69AF-D57B-49B4-886C-D4A5DC194421}"/>
          </ac:spMkLst>
        </pc:spChg>
        <pc:spChg chg="add del">
          <ac:chgData name="Mohammed Rameez (TCS)" userId="8c75e93f-1b6b-451b-8cfa-0fb81fdba973" providerId="ADAL" clId="{2B4B5443-F1B7-4281-9917-423585DE2ADF}" dt="2021-08-19T07:24:28.284" v="647" actId="26606"/>
          <ac:spMkLst>
            <pc:docMk/>
            <pc:sldMk cId="1742854553" sldId="258"/>
            <ac:spMk id="12" creationId="{D0D45553-91A4-480A-9577-0E0FC0D919B9}"/>
          </ac:spMkLst>
        </pc:spChg>
        <pc:spChg chg="add del">
          <ac:chgData name="Mohammed Rameez (TCS)" userId="8c75e93f-1b6b-451b-8cfa-0fb81fdba973" providerId="ADAL" clId="{2B4B5443-F1B7-4281-9917-423585DE2ADF}" dt="2021-08-19T07:24:35.112" v="651" actId="26606"/>
          <ac:spMkLst>
            <pc:docMk/>
            <pc:sldMk cId="1742854553" sldId="258"/>
            <ac:spMk id="13" creationId="{CABDC08D-6093-4397-92D4-54D00E2BB1C2}"/>
          </ac:spMkLst>
        </pc:spChg>
        <pc:spChg chg="add del">
          <ac:chgData name="Mohammed Rameez (TCS)" userId="8c75e93f-1b6b-451b-8cfa-0fb81fdba973" providerId="ADAL" clId="{2B4B5443-F1B7-4281-9917-423585DE2ADF}" dt="2021-08-19T07:24:28.284" v="647" actId="26606"/>
          <ac:spMkLst>
            <pc:docMk/>
            <pc:sldMk cId="1742854553" sldId="258"/>
            <ac:spMk id="14" creationId="{D240F8A8-FEA1-42C2-B259-27A9351279BD}"/>
          </ac:spMkLst>
        </pc:spChg>
        <pc:spChg chg="add del">
          <ac:chgData name="Mohammed Rameez (TCS)" userId="8c75e93f-1b6b-451b-8cfa-0fb81fdba973" providerId="ADAL" clId="{2B4B5443-F1B7-4281-9917-423585DE2ADF}" dt="2021-08-19T07:24:30.644" v="649" actId="26606"/>
          <ac:spMkLst>
            <pc:docMk/>
            <pc:sldMk cId="1742854553" sldId="258"/>
            <ac:spMk id="16" creationId="{B9D93730-8C7D-423D-9137-597B5FA65701}"/>
          </ac:spMkLst>
        </pc:spChg>
        <pc:spChg chg="add del">
          <ac:chgData name="Mohammed Rameez (TCS)" userId="8c75e93f-1b6b-451b-8cfa-0fb81fdba973" providerId="ADAL" clId="{2B4B5443-F1B7-4281-9917-423585DE2ADF}" dt="2021-08-19T07:24:30.644" v="649" actId="26606"/>
          <ac:spMkLst>
            <pc:docMk/>
            <pc:sldMk cId="1742854553" sldId="258"/>
            <ac:spMk id="17" creationId="{D0D45553-91A4-480A-9577-0E0FC0D919B9}"/>
          </ac:spMkLst>
        </pc:spChg>
        <pc:spChg chg="add del">
          <ac:chgData name="Mohammed Rameez (TCS)" userId="8c75e93f-1b6b-451b-8cfa-0fb81fdba973" providerId="ADAL" clId="{2B4B5443-F1B7-4281-9917-423585DE2ADF}" dt="2021-08-19T07:24:30.644" v="649" actId="26606"/>
          <ac:spMkLst>
            <pc:docMk/>
            <pc:sldMk cId="1742854553" sldId="258"/>
            <ac:spMk id="18" creationId="{D240F8A8-FEA1-42C2-B259-27A9351279BD}"/>
          </ac:spMkLst>
        </pc:spChg>
        <pc:spChg chg="add del">
          <ac:chgData name="Mohammed Rameez (TCS)" userId="8c75e93f-1b6b-451b-8cfa-0fb81fdba973" providerId="ADAL" clId="{2B4B5443-F1B7-4281-9917-423585DE2ADF}" dt="2021-08-19T07:24:35.112" v="651" actId="26606"/>
          <ac:spMkLst>
            <pc:docMk/>
            <pc:sldMk cId="1742854553" sldId="258"/>
            <ac:spMk id="21" creationId="{1F162AD8-25CB-4A16-BE27-1EAA739F5AEC}"/>
          </ac:spMkLst>
        </pc:spChg>
        <pc:spChg chg="add del">
          <ac:chgData name="Mohammed Rameez (TCS)" userId="8c75e93f-1b6b-451b-8cfa-0fb81fdba973" providerId="ADAL" clId="{2B4B5443-F1B7-4281-9917-423585DE2ADF}" dt="2021-08-19T07:24:46.550" v="653" actId="26606"/>
          <ac:spMkLst>
            <pc:docMk/>
            <pc:sldMk cId="1742854553" sldId="258"/>
            <ac:spMk id="23" creationId="{8EE457FF-670E-4EC1-ACD4-1173DA9A7975}"/>
          </ac:spMkLst>
        </pc:spChg>
        <pc:spChg chg="add del">
          <ac:chgData name="Mohammed Rameez (TCS)" userId="8c75e93f-1b6b-451b-8cfa-0fb81fdba973" providerId="ADAL" clId="{2B4B5443-F1B7-4281-9917-423585DE2ADF}" dt="2021-08-19T07:24:46.550" v="653" actId="26606"/>
          <ac:spMkLst>
            <pc:docMk/>
            <pc:sldMk cId="1742854553" sldId="258"/>
            <ac:spMk id="24" creationId="{F1E0D4A3-ECB8-4689-ABDB-9CE848CE83B9}"/>
          </ac:spMkLst>
        </pc:spChg>
        <pc:spChg chg="add del">
          <ac:chgData name="Mohammed Rameez (TCS)" userId="8c75e93f-1b6b-451b-8cfa-0fb81fdba973" providerId="ADAL" clId="{2B4B5443-F1B7-4281-9917-423585DE2ADF}" dt="2021-08-19T07:24:46.550" v="653" actId="26606"/>
          <ac:spMkLst>
            <pc:docMk/>
            <pc:sldMk cId="1742854553" sldId="258"/>
            <ac:spMk id="25" creationId="{8854772B-9C8F-4037-89E0-3A45208AB395}"/>
          </ac:spMkLst>
        </pc:spChg>
        <pc:spChg chg="add del">
          <ac:chgData name="Mohammed Rameez (TCS)" userId="8c75e93f-1b6b-451b-8cfa-0fb81fdba973" providerId="ADAL" clId="{2B4B5443-F1B7-4281-9917-423585DE2ADF}" dt="2021-08-19T07:24:46.550" v="653" actId="26606"/>
          <ac:spMkLst>
            <pc:docMk/>
            <pc:sldMk cId="1742854553" sldId="258"/>
            <ac:spMk id="26" creationId="{1F162AD8-25CB-4A16-BE27-1EAA739F5AEC}"/>
          </ac:spMkLst>
        </pc:spChg>
        <pc:spChg chg="add del">
          <ac:chgData name="Mohammed Rameez (TCS)" userId="8c75e93f-1b6b-451b-8cfa-0fb81fdba973" providerId="ADAL" clId="{2B4B5443-F1B7-4281-9917-423585DE2ADF}" dt="2021-08-19T09:47:52.988" v="2019"/>
          <ac:spMkLst>
            <pc:docMk/>
            <pc:sldMk cId="1742854553" sldId="258"/>
            <ac:spMk id="28" creationId="{8EE457FF-670E-4EC1-ACD4-1173DA9A7975}"/>
          </ac:spMkLst>
        </pc:spChg>
        <pc:spChg chg="add del">
          <ac:chgData name="Mohammed Rameez (TCS)" userId="8c75e93f-1b6b-451b-8cfa-0fb81fdba973" providerId="ADAL" clId="{2B4B5443-F1B7-4281-9917-423585DE2ADF}" dt="2021-08-19T09:47:52.988" v="2019"/>
          <ac:spMkLst>
            <pc:docMk/>
            <pc:sldMk cId="1742854553" sldId="258"/>
            <ac:spMk id="29" creationId="{089A69AF-D57B-49B4-886C-D4A5DC194421}"/>
          </ac:spMkLst>
        </pc:spChg>
        <pc:spChg chg="add del">
          <ac:chgData name="Mohammed Rameez (TCS)" userId="8c75e93f-1b6b-451b-8cfa-0fb81fdba973" providerId="ADAL" clId="{2B4B5443-F1B7-4281-9917-423585DE2ADF}" dt="2021-08-19T09:47:52.988" v="2019"/>
          <ac:spMkLst>
            <pc:docMk/>
            <pc:sldMk cId="1742854553" sldId="258"/>
            <ac:spMk id="30" creationId="{CABDC08D-6093-4397-92D4-54D00E2BB1C2}"/>
          </ac:spMkLst>
        </pc:spChg>
        <pc:spChg chg="add mod">
          <ac:chgData name="Mohammed Rameez (TCS)" userId="8c75e93f-1b6b-451b-8cfa-0fb81fdba973" providerId="ADAL" clId="{2B4B5443-F1B7-4281-9917-423585DE2ADF}" dt="2021-08-19T09:44:11.908" v="1999" actId="113"/>
          <ac:spMkLst>
            <pc:docMk/>
            <pc:sldMk cId="1742854553" sldId="258"/>
            <ac:spMk id="31" creationId="{1F162AD8-25CB-4A16-BE27-1EAA739F5AEC}"/>
          </ac:spMkLst>
        </pc:spChg>
        <pc:graphicFrameChg chg="add del">
          <ac:chgData name="Mohammed Rameez (TCS)" userId="8c75e93f-1b6b-451b-8cfa-0fb81fdba973" providerId="ADAL" clId="{2B4B5443-F1B7-4281-9917-423585DE2ADF}" dt="2021-08-19T07:24:28.284" v="647" actId="26606"/>
          <ac:graphicFrameMkLst>
            <pc:docMk/>
            <pc:sldMk cId="1742854553" sldId="258"/>
            <ac:graphicFrameMk id="6" creationId="{6608A9E7-AB3D-44E0-A8BD-CA0D18BECC54}"/>
          </ac:graphicFrameMkLst>
        </pc:graphicFrameChg>
        <pc:graphicFrameChg chg="add del">
          <ac:chgData name="Mohammed Rameez (TCS)" userId="8c75e93f-1b6b-451b-8cfa-0fb81fdba973" providerId="ADAL" clId="{2B4B5443-F1B7-4281-9917-423585DE2ADF}" dt="2021-08-19T07:24:30.644" v="649" actId="26606"/>
          <ac:graphicFrameMkLst>
            <pc:docMk/>
            <pc:sldMk cId="1742854553" sldId="258"/>
            <ac:graphicFrameMk id="19" creationId="{0C6E27B9-FB33-4475-A5D9-84BA18AE2F39}"/>
          </ac:graphicFrameMkLst>
        </pc:graphicFrameChg>
      </pc:sldChg>
      <pc:sldChg chg="addSp delSp modSp add del mod setBg setClrOvrMap delDesignElem">
        <pc:chgData name="Mohammed Rameez (TCS)" userId="8c75e93f-1b6b-451b-8cfa-0fb81fdba973" providerId="ADAL" clId="{2B4B5443-F1B7-4281-9917-423585DE2ADF}" dt="2021-08-19T07:45:04.355" v="881" actId="2696"/>
        <pc:sldMkLst>
          <pc:docMk/>
          <pc:sldMk cId="81950017" sldId="259"/>
        </pc:sldMkLst>
        <pc:spChg chg="del">
          <ac:chgData name="Mohammed Rameez (TCS)" userId="8c75e93f-1b6b-451b-8cfa-0fb81fdba973" providerId="ADAL" clId="{2B4B5443-F1B7-4281-9917-423585DE2ADF}" dt="2021-08-19T07:25:31.222" v="659"/>
          <ac:spMkLst>
            <pc:docMk/>
            <pc:sldMk cId="81950017" sldId="259"/>
            <ac:spMk id="2" creationId="{74C79276-8586-4B4E-9302-25D4933409A4}"/>
          </ac:spMkLst>
        </pc:spChg>
        <pc:spChg chg="add del mod">
          <ac:chgData name="Mohammed Rameez (TCS)" userId="8c75e93f-1b6b-451b-8cfa-0fb81fdba973" providerId="ADAL" clId="{2B4B5443-F1B7-4281-9917-423585DE2ADF}" dt="2021-08-19T07:25:33.972" v="660"/>
          <ac:spMkLst>
            <pc:docMk/>
            <pc:sldMk cId="81950017" sldId="259"/>
            <ac:spMk id="3" creationId="{AFDD27AA-C51B-42C0-9EEB-669B33C2B07D}"/>
          </ac:spMkLst>
        </pc:spChg>
        <pc:spChg chg="add mod">
          <ac:chgData name="Mohammed Rameez (TCS)" userId="8c75e93f-1b6b-451b-8cfa-0fb81fdba973" providerId="ADAL" clId="{2B4B5443-F1B7-4281-9917-423585DE2ADF}" dt="2021-08-19T07:34:34.803" v="841" actId="26606"/>
          <ac:spMkLst>
            <pc:docMk/>
            <pc:sldMk cId="81950017" sldId="259"/>
            <ac:spMk id="4" creationId="{CF8B7EF3-DBE4-4DDD-A507-05DA73AC13C1}"/>
          </ac:spMkLst>
        </pc:spChg>
        <pc:spChg chg="add mod">
          <ac:chgData name="Mohammed Rameez (TCS)" userId="8c75e93f-1b6b-451b-8cfa-0fb81fdba973" providerId="ADAL" clId="{2B4B5443-F1B7-4281-9917-423585DE2ADF}" dt="2021-08-19T07:34:34.803" v="841" actId="26606"/>
          <ac:spMkLst>
            <pc:docMk/>
            <pc:sldMk cId="81950017" sldId="259"/>
            <ac:spMk id="5" creationId="{174C474C-180C-45D0-9AFD-6A373A6FD270}"/>
          </ac:spMkLst>
        </pc:spChg>
        <pc:spChg chg="add del">
          <ac:chgData name="Mohammed Rameez (TCS)" userId="8c75e93f-1b6b-451b-8cfa-0fb81fdba973" providerId="ADAL" clId="{2B4B5443-F1B7-4281-9917-423585DE2ADF}" dt="2021-08-19T07:25:53.222" v="662" actId="26606"/>
          <ac:spMkLst>
            <pc:docMk/>
            <pc:sldMk cId="81950017" sldId="259"/>
            <ac:spMk id="9" creationId="{8775F366-526C-4C42-8931-696FFE8AA517}"/>
          </ac:spMkLst>
        </pc:spChg>
        <pc:spChg chg="add del">
          <ac:chgData name="Mohammed Rameez (TCS)" userId="8c75e93f-1b6b-451b-8cfa-0fb81fdba973" providerId="ADAL" clId="{2B4B5443-F1B7-4281-9917-423585DE2ADF}" dt="2021-08-19T07:25:53.222" v="662" actId="26606"/>
          <ac:spMkLst>
            <pc:docMk/>
            <pc:sldMk cId="81950017" sldId="259"/>
            <ac:spMk id="11" creationId="{2FE8DED1-24FF-4A79-873B-ECE3ABE73035}"/>
          </ac:spMkLst>
        </pc:spChg>
        <pc:spChg chg="add del">
          <ac:chgData name="Mohammed Rameez (TCS)" userId="8c75e93f-1b6b-451b-8cfa-0fb81fdba973" providerId="ADAL" clId="{2B4B5443-F1B7-4281-9917-423585DE2ADF}" dt="2021-08-19T07:25:53.222" v="662" actId="26606"/>
          <ac:spMkLst>
            <pc:docMk/>
            <pc:sldMk cId="81950017" sldId="259"/>
            <ac:spMk id="13" creationId="{0AA6A048-501A-4387-906B-B8A8543E7B11}"/>
          </ac:spMkLst>
        </pc:spChg>
        <pc:spChg chg="add del">
          <ac:chgData name="Mohammed Rameez (TCS)" userId="8c75e93f-1b6b-451b-8cfa-0fb81fdba973" providerId="ADAL" clId="{2B4B5443-F1B7-4281-9917-423585DE2ADF}" dt="2021-08-19T07:29:02.384" v="773" actId="26606"/>
          <ac:spMkLst>
            <pc:docMk/>
            <pc:sldMk cId="81950017" sldId="259"/>
            <ac:spMk id="14" creationId="{53576798-7F98-4C7F-B6C7-6D41B5A7E927}"/>
          </ac:spMkLst>
        </pc:spChg>
        <pc:spChg chg="add del">
          <ac:chgData name="Mohammed Rameez (TCS)" userId="8c75e93f-1b6b-451b-8cfa-0fb81fdba973" providerId="ADAL" clId="{2B4B5443-F1B7-4281-9917-423585DE2ADF}" dt="2021-08-19T07:25:56.019" v="664" actId="26606"/>
          <ac:spMkLst>
            <pc:docMk/>
            <pc:sldMk cId="81950017" sldId="259"/>
            <ac:spMk id="15" creationId="{8775F366-526C-4C42-8931-696FFE8AA517}"/>
          </ac:spMkLst>
        </pc:spChg>
        <pc:spChg chg="add del">
          <ac:chgData name="Mohammed Rameez (TCS)" userId="8c75e93f-1b6b-451b-8cfa-0fb81fdba973" providerId="ADAL" clId="{2B4B5443-F1B7-4281-9917-423585DE2ADF}" dt="2021-08-19T07:25:56.019" v="664" actId="26606"/>
          <ac:spMkLst>
            <pc:docMk/>
            <pc:sldMk cId="81950017" sldId="259"/>
            <ac:spMk id="16" creationId="{597EA66B-2AAB-42B0-9F9D-38920D8D82D7}"/>
          </ac:spMkLst>
        </pc:spChg>
        <pc:spChg chg="add del">
          <ac:chgData name="Mohammed Rameez (TCS)" userId="8c75e93f-1b6b-451b-8cfa-0fb81fdba973" providerId="ADAL" clId="{2B4B5443-F1B7-4281-9917-423585DE2ADF}" dt="2021-08-19T07:25:56.019" v="664" actId="26606"/>
          <ac:spMkLst>
            <pc:docMk/>
            <pc:sldMk cId="81950017" sldId="259"/>
            <ac:spMk id="17" creationId="{D360EBE3-31BB-422F-AA87-FA3873DAE484}"/>
          </ac:spMkLst>
        </pc:spChg>
        <pc:spChg chg="add del">
          <ac:chgData name="Mohammed Rameez (TCS)" userId="8c75e93f-1b6b-451b-8cfa-0fb81fdba973" providerId="ADAL" clId="{2B4B5443-F1B7-4281-9917-423585DE2ADF}" dt="2021-08-19T07:32:13.597" v="822" actId="26606"/>
          <ac:spMkLst>
            <pc:docMk/>
            <pc:sldMk cId="81950017" sldId="259"/>
            <ac:spMk id="18" creationId="{53576798-7F98-4C7F-B6C7-6D41B5A7E927}"/>
          </ac:spMkLst>
        </pc:spChg>
        <pc:spChg chg="add del">
          <ac:chgData name="Mohammed Rameez (TCS)" userId="8c75e93f-1b6b-451b-8cfa-0fb81fdba973" providerId="ADAL" clId="{2B4B5443-F1B7-4281-9917-423585DE2ADF}" dt="2021-08-19T07:29:02.384" v="773" actId="26606"/>
          <ac:spMkLst>
            <pc:docMk/>
            <pc:sldMk cId="81950017" sldId="259"/>
            <ac:spMk id="19" creationId="{E2264E67-6F59-4D8D-8E5F-8245B0FEAE76}"/>
          </ac:spMkLst>
        </pc:spChg>
        <pc:spChg chg="add del">
          <ac:chgData name="Mohammed Rameez (TCS)" userId="8c75e93f-1b6b-451b-8cfa-0fb81fdba973" providerId="ADAL" clId="{2B4B5443-F1B7-4281-9917-423585DE2ADF}" dt="2021-08-19T07:32:13.597" v="822" actId="26606"/>
          <ac:spMkLst>
            <pc:docMk/>
            <pc:sldMk cId="81950017" sldId="259"/>
            <ac:spMk id="20" creationId="{AC2290F0-E45D-41DB-B296-10FEC3519026}"/>
          </ac:spMkLst>
        </pc:spChg>
        <pc:spChg chg="add del">
          <ac:chgData name="Mohammed Rameez (TCS)" userId="8c75e93f-1b6b-451b-8cfa-0fb81fdba973" providerId="ADAL" clId="{2B4B5443-F1B7-4281-9917-423585DE2ADF}" dt="2021-08-19T07:29:02.384" v="773" actId="26606"/>
          <ac:spMkLst>
            <pc:docMk/>
            <pc:sldMk cId="81950017" sldId="259"/>
            <ac:spMk id="21" creationId="{158E1C6E-D299-4F5D-B15B-155EBF7F62FD}"/>
          </ac:spMkLst>
        </pc:spChg>
        <pc:spChg chg="add del">
          <ac:chgData name="Mohammed Rameez (TCS)" userId="8c75e93f-1b6b-451b-8cfa-0fb81fdba973" providerId="ADAL" clId="{2B4B5443-F1B7-4281-9917-423585DE2ADF}" dt="2021-08-19T07:32:13.597" v="822" actId="26606"/>
          <ac:spMkLst>
            <pc:docMk/>
            <pc:sldMk cId="81950017" sldId="259"/>
            <ac:spMk id="22" creationId="{42F5B9E6-0E39-45C4-A238-A7F0FA66F33C}"/>
          </ac:spMkLst>
        </pc:spChg>
        <pc:spChg chg="add del">
          <ac:chgData name="Mohammed Rameez (TCS)" userId="8c75e93f-1b6b-451b-8cfa-0fb81fdba973" providerId="ADAL" clId="{2B4B5443-F1B7-4281-9917-423585DE2ADF}" dt="2021-08-19T07:29:12.978" v="775" actId="26606"/>
          <ac:spMkLst>
            <pc:docMk/>
            <pc:sldMk cId="81950017" sldId="259"/>
            <ac:spMk id="23" creationId="{53576798-7F98-4C7F-B6C7-6D41B5A7E927}"/>
          </ac:spMkLst>
        </pc:spChg>
        <pc:spChg chg="add del">
          <ac:chgData name="Mohammed Rameez (TCS)" userId="8c75e93f-1b6b-451b-8cfa-0fb81fdba973" providerId="ADAL" clId="{2B4B5443-F1B7-4281-9917-423585DE2ADF}" dt="2021-08-19T07:32:13.597" v="822" actId="26606"/>
          <ac:spMkLst>
            <pc:docMk/>
            <pc:sldMk cId="81950017" sldId="259"/>
            <ac:spMk id="24" creationId="{B97A76A2-B7F2-4D75-AB9E-71FB748825F4}"/>
          </ac:spMkLst>
        </pc:spChg>
        <pc:spChg chg="add del">
          <ac:chgData name="Mohammed Rameez (TCS)" userId="8c75e93f-1b6b-451b-8cfa-0fb81fdba973" providerId="ADAL" clId="{2B4B5443-F1B7-4281-9917-423585DE2ADF}" dt="2021-08-19T07:29:16.587" v="777" actId="26606"/>
          <ac:spMkLst>
            <pc:docMk/>
            <pc:sldMk cId="81950017" sldId="259"/>
            <ac:spMk id="25" creationId="{53576798-7F98-4C7F-B6C7-6D41B5A7E927}"/>
          </ac:spMkLst>
        </pc:spChg>
        <pc:spChg chg="add del">
          <ac:chgData name="Mohammed Rameez (TCS)" userId="8c75e93f-1b6b-451b-8cfa-0fb81fdba973" providerId="ADAL" clId="{2B4B5443-F1B7-4281-9917-423585DE2ADF}" dt="2021-08-19T07:34:34.803" v="841" actId="26606"/>
          <ac:spMkLst>
            <pc:docMk/>
            <pc:sldMk cId="81950017" sldId="259"/>
            <ac:spMk id="26" creationId="{53576798-7F98-4C7F-B6C7-6D41B5A7E927}"/>
          </ac:spMkLst>
        </pc:spChg>
        <pc:spChg chg="add del">
          <ac:chgData name="Mohammed Rameez (TCS)" userId="8c75e93f-1b6b-451b-8cfa-0fb81fdba973" providerId="ADAL" clId="{2B4B5443-F1B7-4281-9917-423585DE2ADF}" dt="2021-08-19T07:29:17.884" v="779" actId="26606"/>
          <ac:spMkLst>
            <pc:docMk/>
            <pc:sldMk cId="81950017" sldId="259"/>
            <ac:spMk id="27" creationId="{53576798-7F98-4C7F-B6C7-6D41B5A7E927}"/>
          </ac:spMkLst>
        </pc:spChg>
        <pc:spChg chg="add del">
          <ac:chgData name="Mohammed Rameez (TCS)" userId="8c75e93f-1b6b-451b-8cfa-0fb81fdba973" providerId="ADAL" clId="{2B4B5443-F1B7-4281-9917-423585DE2ADF}" dt="2021-08-19T07:29:17.884" v="779" actId="26606"/>
          <ac:spMkLst>
            <pc:docMk/>
            <pc:sldMk cId="81950017" sldId="259"/>
            <ac:spMk id="28" creationId="{0EA0C3AC-2A72-484B-B07D-F2CC519F1201}"/>
          </ac:spMkLst>
        </pc:spChg>
        <pc:spChg chg="add del">
          <ac:chgData name="Mohammed Rameez (TCS)" userId="8c75e93f-1b6b-451b-8cfa-0fb81fdba973" providerId="ADAL" clId="{2B4B5443-F1B7-4281-9917-423585DE2ADF}" dt="2021-08-19T07:29:17.884" v="779" actId="26606"/>
          <ac:spMkLst>
            <pc:docMk/>
            <pc:sldMk cId="81950017" sldId="259"/>
            <ac:spMk id="29" creationId="{986477EF-3991-4D07-9F11-9E887C340C78}"/>
          </ac:spMkLst>
        </pc:spChg>
        <pc:spChg chg="add del">
          <ac:chgData name="Mohammed Rameez (TCS)" userId="8c75e93f-1b6b-451b-8cfa-0fb81fdba973" providerId="ADAL" clId="{2B4B5443-F1B7-4281-9917-423585DE2ADF}" dt="2021-08-19T07:29:17.884" v="779" actId="26606"/>
          <ac:spMkLst>
            <pc:docMk/>
            <pc:sldMk cId="81950017" sldId="259"/>
            <ac:spMk id="30" creationId="{EDA40B90-E281-4108-8CC2-959D5F95070A}"/>
          </ac:spMkLst>
        </pc:spChg>
        <pc:spChg chg="add del">
          <ac:chgData name="Mohammed Rameez (TCS)" userId="8c75e93f-1b6b-451b-8cfa-0fb81fdba973" providerId="ADAL" clId="{2B4B5443-F1B7-4281-9917-423585DE2ADF}" dt="2021-08-19T07:34:34.803" v="841" actId="26606"/>
          <ac:spMkLst>
            <pc:docMk/>
            <pc:sldMk cId="81950017" sldId="259"/>
            <ac:spMk id="31" creationId="{E2264E67-6F59-4D8D-8E5F-8245B0FEAE76}"/>
          </ac:spMkLst>
        </pc:spChg>
        <pc:spChg chg="add del">
          <ac:chgData name="Mohammed Rameez (TCS)" userId="8c75e93f-1b6b-451b-8cfa-0fb81fdba973" providerId="ADAL" clId="{2B4B5443-F1B7-4281-9917-423585DE2ADF}" dt="2021-08-19T07:31:39.097" v="818" actId="26606"/>
          <ac:spMkLst>
            <pc:docMk/>
            <pc:sldMk cId="81950017" sldId="259"/>
            <ac:spMk id="32" creationId="{53576798-7F98-4C7F-B6C7-6D41B5A7E927}"/>
          </ac:spMkLst>
        </pc:spChg>
        <pc:spChg chg="add del">
          <ac:chgData name="Mohammed Rameez (TCS)" userId="8c75e93f-1b6b-451b-8cfa-0fb81fdba973" providerId="ADAL" clId="{2B4B5443-F1B7-4281-9917-423585DE2ADF}" dt="2021-08-19T07:31:39.097" v="818" actId="26606"/>
          <ac:spMkLst>
            <pc:docMk/>
            <pc:sldMk cId="81950017" sldId="259"/>
            <ac:spMk id="33" creationId="{A5BA3AE5-0FB8-4948-A421-5CEE1A5E8A61}"/>
          </ac:spMkLst>
        </pc:spChg>
        <pc:spChg chg="add del">
          <ac:chgData name="Mohammed Rameez (TCS)" userId="8c75e93f-1b6b-451b-8cfa-0fb81fdba973" providerId="ADAL" clId="{2B4B5443-F1B7-4281-9917-423585DE2ADF}" dt="2021-08-19T07:31:39.097" v="818" actId="26606"/>
          <ac:spMkLst>
            <pc:docMk/>
            <pc:sldMk cId="81950017" sldId="259"/>
            <ac:spMk id="34" creationId="{615FFFBF-F0D2-4BB8-BB9E-3ADC47E3B69A}"/>
          </ac:spMkLst>
        </pc:spChg>
        <pc:spChg chg="add del">
          <ac:chgData name="Mohammed Rameez (TCS)" userId="8c75e93f-1b6b-451b-8cfa-0fb81fdba973" providerId="ADAL" clId="{2B4B5443-F1B7-4281-9917-423585DE2ADF}" dt="2021-08-19T07:31:39.097" v="818" actId="26606"/>
          <ac:spMkLst>
            <pc:docMk/>
            <pc:sldMk cId="81950017" sldId="259"/>
            <ac:spMk id="35" creationId="{FD056B7E-FBD7-4858-966D-9C4DEDA7EF3C}"/>
          </ac:spMkLst>
        </pc:spChg>
        <pc:spChg chg="add del">
          <ac:chgData name="Mohammed Rameez (TCS)" userId="8c75e93f-1b6b-451b-8cfa-0fb81fdba973" providerId="ADAL" clId="{2B4B5443-F1B7-4281-9917-423585DE2ADF}" dt="2021-08-19T07:34:34.803" v="841" actId="26606"/>
          <ac:spMkLst>
            <pc:docMk/>
            <pc:sldMk cId="81950017" sldId="259"/>
            <ac:spMk id="36" creationId="{158E1C6E-D299-4F5D-B15B-155EBF7F62FD}"/>
          </ac:spMkLst>
        </pc:spChg>
        <pc:spChg chg="add del">
          <ac:chgData name="Mohammed Rameez (TCS)" userId="8c75e93f-1b6b-451b-8cfa-0fb81fdba973" providerId="ADAL" clId="{2B4B5443-F1B7-4281-9917-423585DE2ADF}" dt="2021-08-19T07:34:34.725" v="840" actId="26606"/>
          <ac:spMkLst>
            <pc:docMk/>
            <pc:sldMk cId="81950017" sldId="259"/>
            <ac:spMk id="41" creationId="{53576798-7F98-4C7F-B6C7-6D41B5A7E927}"/>
          </ac:spMkLst>
        </pc:spChg>
        <pc:spChg chg="add del">
          <ac:chgData name="Mohammed Rameez (TCS)" userId="8c75e93f-1b6b-451b-8cfa-0fb81fdba973" providerId="ADAL" clId="{2B4B5443-F1B7-4281-9917-423585DE2ADF}" dt="2021-08-19T07:34:34.725" v="840" actId="26606"/>
          <ac:spMkLst>
            <pc:docMk/>
            <pc:sldMk cId="81950017" sldId="259"/>
            <ac:spMk id="43" creationId="{A416E3E5-5186-46A4-AFBD-337387D3163D}"/>
          </ac:spMkLst>
        </pc:spChg>
        <pc:spChg chg="add del">
          <ac:chgData name="Mohammed Rameez (TCS)" userId="8c75e93f-1b6b-451b-8cfa-0fb81fdba973" providerId="ADAL" clId="{2B4B5443-F1B7-4281-9917-423585DE2ADF}" dt="2021-08-19T07:34:34.725" v="840" actId="26606"/>
          <ac:spMkLst>
            <pc:docMk/>
            <pc:sldMk cId="81950017" sldId="259"/>
            <ac:spMk id="45" creationId="{7B8FAACC-353E-4F84-BA62-A5514185D9A9}"/>
          </ac:spMkLst>
        </pc:spChg>
        <pc:spChg chg="add">
          <ac:chgData name="Mohammed Rameez (TCS)" userId="8c75e93f-1b6b-451b-8cfa-0fb81fdba973" providerId="ADAL" clId="{2B4B5443-F1B7-4281-9917-423585DE2ADF}" dt="2021-08-19T07:34:34.803" v="841" actId="26606"/>
          <ac:spMkLst>
            <pc:docMk/>
            <pc:sldMk cId="81950017" sldId="259"/>
            <ac:spMk id="47" creationId="{567B1EEF-AB32-40F7-AD5F-41E0EA001EBE}"/>
          </ac:spMkLst>
        </pc:spChg>
        <pc:spChg chg="add">
          <ac:chgData name="Mohammed Rameez (TCS)" userId="8c75e93f-1b6b-451b-8cfa-0fb81fdba973" providerId="ADAL" clId="{2B4B5443-F1B7-4281-9917-423585DE2ADF}" dt="2021-08-19T07:34:34.803" v="841" actId="26606"/>
          <ac:spMkLst>
            <pc:docMk/>
            <pc:sldMk cId="81950017" sldId="259"/>
            <ac:spMk id="48" creationId="{53576798-7F98-4C7F-B6C7-6D41B5A7E927}"/>
          </ac:spMkLst>
        </pc:spChg>
        <pc:spChg chg="add">
          <ac:chgData name="Mohammed Rameez (TCS)" userId="8c75e93f-1b6b-451b-8cfa-0fb81fdba973" providerId="ADAL" clId="{2B4B5443-F1B7-4281-9917-423585DE2ADF}" dt="2021-08-19T07:34:34.803" v="841" actId="26606"/>
          <ac:spMkLst>
            <pc:docMk/>
            <pc:sldMk cId="81950017" sldId="259"/>
            <ac:spMk id="49" creationId="{8C1FC8BA-94E6-44F7-B346-6A2215E66D2E}"/>
          </ac:spMkLst>
        </pc:spChg>
        <pc:spChg chg="add">
          <ac:chgData name="Mohammed Rameez (TCS)" userId="8c75e93f-1b6b-451b-8cfa-0fb81fdba973" providerId="ADAL" clId="{2B4B5443-F1B7-4281-9917-423585DE2ADF}" dt="2021-08-19T07:34:34.803" v="841" actId="26606"/>
          <ac:spMkLst>
            <pc:docMk/>
            <pc:sldMk cId="81950017" sldId="259"/>
            <ac:spMk id="50" creationId="{A8329D92-4903-43FF-90F4-878F5D3F1D22}"/>
          </ac:spMkLst>
        </pc:spChg>
        <pc:graphicFrameChg chg="add mod">
          <ac:chgData name="Mohammed Rameez (TCS)" userId="8c75e93f-1b6b-451b-8cfa-0fb81fdba973" providerId="ADAL" clId="{2B4B5443-F1B7-4281-9917-423585DE2ADF}" dt="2021-08-19T07:34:34.803" v="841" actId="26606"/>
          <ac:graphicFrameMkLst>
            <pc:docMk/>
            <pc:sldMk cId="81950017" sldId="259"/>
            <ac:graphicFrameMk id="12" creationId="{FF41499C-81C4-4247-8820-5AAF00C3675A}"/>
          </ac:graphicFrameMkLst>
        </pc:graphicFrameChg>
      </pc:sldChg>
      <pc:sldChg chg="add del">
        <pc:chgData name="Mohammed Rameez (TCS)" userId="8c75e93f-1b6b-451b-8cfa-0fb81fdba973" providerId="ADAL" clId="{2B4B5443-F1B7-4281-9917-423585DE2ADF}" dt="2021-08-19T07:34:09.173" v="831"/>
        <pc:sldMkLst>
          <pc:docMk/>
          <pc:sldMk cId="260367435" sldId="259"/>
        </pc:sldMkLst>
      </pc:sldChg>
      <pc:sldChg chg="addSp delSp modSp add del mod setBg setClrOvrMap">
        <pc:chgData name="Mohammed Rameez (TCS)" userId="8c75e93f-1b6b-451b-8cfa-0fb81fdba973" providerId="ADAL" clId="{2B4B5443-F1B7-4281-9917-423585DE2ADF}" dt="2021-08-19T07:25:25.097" v="657" actId="2696"/>
        <pc:sldMkLst>
          <pc:docMk/>
          <pc:sldMk cId="750670772" sldId="259"/>
        </pc:sldMkLst>
        <pc:spChg chg="del">
          <ac:chgData name="Mohammed Rameez (TCS)" userId="8c75e93f-1b6b-451b-8cfa-0fb81fdba973" providerId="ADAL" clId="{2B4B5443-F1B7-4281-9917-423585DE2ADF}" dt="2021-08-19T07:22:13.705" v="636"/>
          <ac:spMkLst>
            <pc:docMk/>
            <pc:sldMk cId="750670772" sldId="259"/>
            <ac:spMk id="2" creationId="{82899903-D5EE-41B8-A634-7E9F52FEAFCF}"/>
          </ac:spMkLst>
        </pc:spChg>
        <pc:spChg chg="add del mod">
          <ac:chgData name="Mohammed Rameez (TCS)" userId="8c75e93f-1b6b-451b-8cfa-0fb81fdba973" providerId="ADAL" clId="{2B4B5443-F1B7-4281-9917-423585DE2ADF}" dt="2021-08-19T07:22:17.439" v="637"/>
          <ac:spMkLst>
            <pc:docMk/>
            <pc:sldMk cId="750670772" sldId="259"/>
            <ac:spMk id="3" creationId="{7E42A7E2-9A59-4D5B-A827-CF2893A90ABD}"/>
          </ac:spMkLst>
        </pc:spChg>
        <pc:spChg chg="add del mod">
          <ac:chgData name="Mohammed Rameez (TCS)" userId="8c75e93f-1b6b-451b-8cfa-0fb81fdba973" providerId="ADAL" clId="{2B4B5443-F1B7-4281-9917-423585DE2ADF}" dt="2021-08-19T07:23:15.018" v="642" actId="26606"/>
          <ac:spMkLst>
            <pc:docMk/>
            <pc:sldMk cId="750670772" sldId="259"/>
            <ac:spMk id="4" creationId="{5DB7AE15-96F8-4CE6-8751-8A493D059A66}"/>
          </ac:spMkLst>
        </pc:spChg>
        <pc:spChg chg="add del mod">
          <ac:chgData name="Mohammed Rameez (TCS)" userId="8c75e93f-1b6b-451b-8cfa-0fb81fdba973" providerId="ADAL" clId="{2B4B5443-F1B7-4281-9917-423585DE2ADF}" dt="2021-08-19T07:22:29.283" v="641"/>
          <ac:spMkLst>
            <pc:docMk/>
            <pc:sldMk cId="750670772" sldId="259"/>
            <ac:spMk id="5" creationId="{99754DF6-8BB9-48D2-8F77-818D0740C2B0}"/>
          </ac:spMkLst>
        </pc:spChg>
        <pc:spChg chg="add del mod">
          <ac:chgData name="Mohammed Rameez (TCS)" userId="8c75e93f-1b6b-451b-8cfa-0fb81fdba973" providerId="ADAL" clId="{2B4B5443-F1B7-4281-9917-423585DE2ADF}" dt="2021-08-19T07:22:27.846" v="640"/>
          <ac:spMkLst>
            <pc:docMk/>
            <pc:sldMk cId="750670772" sldId="259"/>
            <ac:spMk id="6" creationId="{08D48C6F-F48C-4CC8-A13D-E18AB4A4F173}"/>
          </ac:spMkLst>
        </pc:spChg>
        <pc:spChg chg="add">
          <ac:chgData name="Mohammed Rameez (TCS)" userId="8c75e93f-1b6b-451b-8cfa-0fb81fdba973" providerId="ADAL" clId="{2B4B5443-F1B7-4281-9917-423585DE2ADF}" dt="2021-08-19T07:23:15.018" v="642" actId="26606"/>
          <ac:spMkLst>
            <pc:docMk/>
            <pc:sldMk cId="750670772" sldId="259"/>
            <ac:spMk id="9" creationId="{8775F366-526C-4C42-8931-696FFE8AA517}"/>
          </ac:spMkLst>
        </pc:spChg>
        <pc:spChg chg="add">
          <ac:chgData name="Mohammed Rameez (TCS)" userId="8c75e93f-1b6b-451b-8cfa-0fb81fdba973" providerId="ADAL" clId="{2B4B5443-F1B7-4281-9917-423585DE2ADF}" dt="2021-08-19T07:23:15.018" v="642" actId="26606"/>
          <ac:spMkLst>
            <pc:docMk/>
            <pc:sldMk cId="750670772" sldId="259"/>
            <ac:spMk id="11" creationId="{597EA66B-2AAB-42B0-9F9D-38920D8D82D7}"/>
          </ac:spMkLst>
        </pc:spChg>
        <pc:spChg chg="add">
          <ac:chgData name="Mohammed Rameez (TCS)" userId="8c75e93f-1b6b-451b-8cfa-0fb81fdba973" providerId="ADAL" clId="{2B4B5443-F1B7-4281-9917-423585DE2ADF}" dt="2021-08-19T07:23:15.018" v="642" actId="26606"/>
          <ac:spMkLst>
            <pc:docMk/>
            <pc:sldMk cId="750670772" sldId="259"/>
            <ac:spMk id="13" creationId="{D360EBE3-31BB-422F-AA87-FA3873DAE484}"/>
          </ac:spMkLst>
        </pc:spChg>
      </pc:sldChg>
      <pc:sldChg chg="add del">
        <pc:chgData name="Mohammed Rameez (TCS)" userId="8c75e93f-1b6b-451b-8cfa-0fb81fdba973" providerId="ADAL" clId="{2B4B5443-F1B7-4281-9917-423585DE2ADF}" dt="2021-08-19T07:21:53.689" v="634"/>
        <pc:sldMkLst>
          <pc:docMk/>
          <pc:sldMk cId="4127629470" sldId="259"/>
        </pc:sldMkLst>
      </pc:sldChg>
      <pc:sldChg chg="addSp delSp modSp add mod ord delDesignElem addCm delCm">
        <pc:chgData name="Mohammed Rameez (TCS)" userId="8c75e93f-1b6b-451b-8cfa-0fb81fdba973" providerId="ADAL" clId="{2B4B5443-F1B7-4281-9917-423585DE2ADF}" dt="2021-08-19T09:47:52.988" v="2019"/>
        <pc:sldMkLst>
          <pc:docMk/>
          <pc:sldMk cId="3414157752" sldId="260"/>
        </pc:sldMkLst>
        <pc:spChg chg="mod">
          <ac:chgData name="Mohammed Rameez (TCS)" userId="8c75e93f-1b6b-451b-8cfa-0fb81fdba973" providerId="ADAL" clId="{2B4B5443-F1B7-4281-9917-423585DE2ADF}" dt="2021-08-19T07:35:36.830" v="848" actId="14100"/>
          <ac:spMkLst>
            <pc:docMk/>
            <pc:sldMk cId="3414157752" sldId="260"/>
            <ac:spMk id="2" creationId="{E8AE71C7-D42F-424F-8E93-DD47F234CABD}"/>
          </ac:spMkLst>
        </pc:spChg>
        <pc:spChg chg="add mod">
          <ac:chgData name="Mohammed Rameez (TCS)" userId="8c75e93f-1b6b-451b-8cfa-0fb81fdba973" providerId="ADAL" clId="{2B4B5443-F1B7-4281-9917-423585DE2ADF}" dt="2021-08-19T09:04:33.617" v="927" actId="1076"/>
          <ac:spMkLst>
            <pc:docMk/>
            <pc:sldMk cId="3414157752" sldId="260"/>
            <ac:spMk id="7" creationId="{E553657C-7562-4369-9435-8A76BA4BC684}"/>
          </ac:spMkLst>
        </pc:spChg>
        <pc:spChg chg="add del">
          <ac:chgData name="Mohammed Rameez (TCS)" userId="8c75e93f-1b6b-451b-8cfa-0fb81fdba973" providerId="ADAL" clId="{2B4B5443-F1B7-4281-9917-423585DE2ADF}" dt="2021-08-19T09:47:52.988" v="2019"/>
          <ac:spMkLst>
            <pc:docMk/>
            <pc:sldMk cId="3414157752" sldId="260"/>
            <ac:spMk id="51" creationId="{B9D93730-8C7D-423D-9137-597B5FA65701}"/>
          </ac:spMkLst>
        </pc:spChg>
        <pc:spChg chg="add del">
          <ac:chgData name="Mohammed Rameez (TCS)" userId="8c75e93f-1b6b-451b-8cfa-0fb81fdba973" providerId="ADAL" clId="{2B4B5443-F1B7-4281-9917-423585DE2ADF}" dt="2021-08-19T09:47:52.988" v="2019"/>
          <ac:spMkLst>
            <pc:docMk/>
            <pc:sldMk cId="3414157752" sldId="260"/>
            <ac:spMk id="53" creationId="{D0D45553-91A4-480A-9577-0E0FC0D919B9}"/>
          </ac:spMkLst>
        </pc:spChg>
        <pc:spChg chg="add del">
          <ac:chgData name="Mohammed Rameez (TCS)" userId="8c75e93f-1b6b-451b-8cfa-0fb81fdba973" providerId="ADAL" clId="{2B4B5443-F1B7-4281-9917-423585DE2ADF}" dt="2021-08-19T09:47:52.988" v="2019"/>
          <ac:spMkLst>
            <pc:docMk/>
            <pc:sldMk cId="3414157752" sldId="260"/>
            <ac:spMk id="55" creationId="{D240F8A8-FEA1-42C2-B259-27A9351279BD}"/>
          </ac:spMkLst>
        </pc:spChg>
        <pc:graphicFrameChg chg="add mod">
          <ac:chgData name="Mohammed Rameez (TCS)" userId="8c75e93f-1b6b-451b-8cfa-0fb81fdba973" providerId="ADAL" clId="{2B4B5443-F1B7-4281-9917-423585DE2ADF}" dt="2021-08-19T09:10:00.544" v="1105" actId="113"/>
          <ac:graphicFrameMkLst>
            <pc:docMk/>
            <pc:sldMk cId="3414157752" sldId="260"/>
            <ac:graphicFrameMk id="9" creationId="{FF41499C-81C4-4247-8820-5AAF00C3675A}"/>
          </ac:graphicFrameMkLst>
        </pc:graphicFrameChg>
        <pc:graphicFrameChg chg="del mod">
          <ac:chgData name="Mohammed Rameez (TCS)" userId="8c75e93f-1b6b-451b-8cfa-0fb81fdba973" providerId="ADAL" clId="{2B4B5443-F1B7-4281-9917-423585DE2ADF}" dt="2021-08-19T07:37:25.460" v="857" actId="478"/>
          <ac:graphicFrameMkLst>
            <pc:docMk/>
            <pc:sldMk cId="3414157752" sldId="260"/>
            <ac:graphicFrameMk id="42" creationId="{EF480DF4-2E55-41BC-8925-2607AD3FA3C1}"/>
          </ac:graphicFrameMkLst>
        </pc:graphicFrameChg>
        <pc:picChg chg="add del mod">
          <ac:chgData name="Mohammed Rameez (TCS)" userId="8c75e93f-1b6b-451b-8cfa-0fb81fdba973" providerId="ADAL" clId="{2B4B5443-F1B7-4281-9917-423585DE2ADF}" dt="2021-08-19T07:38:16.344" v="861" actId="478"/>
          <ac:picMkLst>
            <pc:docMk/>
            <pc:sldMk cId="3414157752" sldId="260"/>
            <ac:picMk id="3" creationId="{AB1AAB9F-E97A-43C3-865B-C99D166F9390}"/>
          </ac:picMkLst>
        </pc:picChg>
      </pc:sldChg>
      <pc:sldChg chg="addSp delSp modSp add mod delDesignElem">
        <pc:chgData name="Mohammed Rameez (TCS)" userId="8c75e93f-1b6b-451b-8cfa-0fb81fdba973" providerId="ADAL" clId="{2B4B5443-F1B7-4281-9917-423585DE2ADF}" dt="2021-08-19T09:47:52.988" v="2019"/>
        <pc:sldMkLst>
          <pc:docMk/>
          <pc:sldMk cId="3619888825" sldId="261"/>
        </pc:sldMkLst>
        <pc:spChg chg="mod">
          <ac:chgData name="Mohammed Rameez (TCS)" userId="8c75e93f-1b6b-451b-8cfa-0fb81fdba973" providerId="ADAL" clId="{2B4B5443-F1B7-4281-9917-423585DE2ADF}" dt="2021-08-19T09:03:33.365" v="884" actId="20577"/>
          <ac:spMkLst>
            <pc:docMk/>
            <pc:sldMk cId="3619888825" sldId="261"/>
            <ac:spMk id="2" creationId="{E8AE71C7-D42F-424F-8E93-DD47F234CABD}"/>
          </ac:spMkLst>
        </pc:spChg>
        <pc:spChg chg="mod">
          <ac:chgData name="Mohammed Rameez (TCS)" userId="8c75e93f-1b6b-451b-8cfa-0fb81fdba973" providerId="ADAL" clId="{2B4B5443-F1B7-4281-9917-423585DE2ADF}" dt="2021-08-19T09:07:17.890" v="1004" actId="20577"/>
          <ac:spMkLst>
            <pc:docMk/>
            <pc:sldMk cId="3619888825" sldId="261"/>
            <ac:spMk id="7" creationId="{E553657C-7562-4369-9435-8A76BA4BC684}"/>
          </ac:spMkLst>
        </pc:spChg>
        <pc:spChg chg="add del">
          <ac:chgData name="Mohammed Rameez (TCS)" userId="8c75e93f-1b6b-451b-8cfa-0fb81fdba973" providerId="ADAL" clId="{2B4B5443-F1B7-4281-9917-423585DE2ADF}" dt="2021-08-19T09:47:52.988" v="2019"/>
          <ac:spMkLst>
            <pc:docMk/>
            <pc:sldMk cId="3619888825" sldId="261"/>
            <ac:spMk id="51" creationId="{B9D93730-8C7D-423D-9137-597B5FA65701}"/>
          </ac:spMkLst>
        </pc:spChg>
        <pc:spChg chg="add del">
          <ac:chgData name="Mohammed Rameez (TCS)" userId="8c75e93f-1b6b-451b-8cfa-0fb81fdba973" providerId="ADAL" clId="{2B4B5443-F1B7-4281-9917-423585DE2ADF}" dt="2021-08-19T09:47:52.988" v="2019"/>
          <ac:spMkLst>
            <pc:docMk/>
            <pc:sldMk cId="3619888825" sldId="261"/>
            <ac:spMk id="53" creationId="{D0D45553-91A4-480A-9577-0E0FC0D919B9}"/>
          </ac:spMkLst>
        </pc:spChg>
        <pc:spChg chg="add del">
          <ac:chgData name="Mohammed Rameez (TCS)" userId="8c75e93f-1b6b-451b-8cfa-0fb81fdba973" providerId="ADAL" clId="{2B4B5443-F1B7-4281-9917-423585DE2ADF}" dt="2021-08-19T09:47:52.988" v="2019"/>
          <ac:spMkLst>
            <pc:docMk/>
            <pc:sldMk cId="3619888825" sldId="261"/>
            <ac:spMk id="55" creationId="{D240F8A8-FEA1-42C2-B259-27A9351279BD}"/>
          </ac:spMkLst>
        </pc:spChg>
        <pc:graphicFrameChg chg="add mod">
          <ac:chgData name="Mohammed Rameez (TCS)" userId="8c75e93f-1b6b-451b-8cfa-0fb81fdba973" providerId="ADAL" clId="{2B4B5443-F1B7-4281-9917-423585DE2ADF}" dt="2021-08-19T09:10:22.919" v="1109" actId="113"/>
          <ac:graphicFrameMkLst>
            <pc:docMk/>
            <pc:sldMk cId="3619888825" sldId="261"/>
            <ac:graphicFrameMk id="8" creationId="{16C26BDF-ED20-4C48-BC56-1468981ABAF5}"/>
          </ac:graphicFrameMkLst>
        </pc:graphicFrameChg>
        <pc:graphicFrameChg chg="del">
          <ac:chgData name="Mohammed Rameez (TCS)" userId="8c75e93f-1b6b-451b-8cfa-0fb81fdba973" providerId="ADAL" clId="{2B4B5443-F1B7-4281-9917-423585DE2ADF}" dt="2021-08-19T09:04:54.446" v="929" actId="478"/>
          <ac:graphicFrameMkLst>
            <pc:docMk/>
            <pc:sldMk cId="3619888825" sldId="261"/>
            <ac:graphicFrameMk id="9" creationId="{FF41499C-81C4-4247-8820-5AAF00C3675A}"/>
          </ac:graphicFrameMkLst>
        </pc:graphicFrameChg>
      </pc:sldChg>
      <pc:sldChg chg="addSp delSp modSp add mod delDesignElem">
        <pc:chgData name="Mohammed Rameez (TCS)" userId="8c75e93f-1b6b-451b-8cfa-0fb81fdba973" providerId="ADAL" clId="{2B4B5443-F1B7-4281-9917-423585DE2ADF}" dt="2021-08-19T09:47:52.988" v="2019"/>
        <pc:sldMkLst>
          <pc:docMk/>
          <pc:sldMk cId="3380986038" sldId="262"/>
        </pc:sldMkLst>
        <pc:spChg chg="mod">
          <ac:chgData name="Mohammed Rameez (TCS)" userId="8c75e93f-1b6b-451b-8cfa-0fb81fdba973" providerId="ADAL" clId="{2B4B5443-F1B7-4281-9917-423585DE2ADF}" dt="2021-08-19T09:10:40.935" v="1112" actId="20577"/>
          <ac:spMkLst>
            <pc:docMk/>
            <pc:sldMk cId="3380986038" sldId="262"/>
            <ac:spMk id="2" creationId="{E8AE71C7-D42F-424F-8E93-DD47F234CABD}"/>
          </ac:spMkLst>
        </pc:spChg>
        <pc:spChg chg="mod">
          <ac:chgData name="Mohammed Rameez (TCS)" userId="8c75e93f-1b6b-451b-8cfa-0fb81fdba973" providerId="ADAL" clId="{2B4B5443-F1B7-4281-9917-423585DE2ADF}" dt="2021-08-19T09:09:27.793" v="1099" actId="20577"/>
          <ac:spMkLst>
            <pc:docMk/>
            <pc:sldMk cId="3380986038" sldId="262"/>
            <ac:spMk id="7" creationId="{E553657C-7562-4369-9435-8A76BA4BC684}"/>
          </ac:spMkLst>
        </pc:spChg>
        <pc:spChg chg="add del">
          <ac:chgData name="Mohammed Rameez (TCS)" userId="8c75e93f-1b6b-451b-8cfa-0fb81fdba973" providerId="ADAL" clId="{2B4B5443-F1B7-4281-9917-423585DE2ADF}" dt="2021-08-19T09:47:52.988" v="2019"/>
          <ac:spMkLst>
            <pc:docMk/>
            <pc:sldMk cId="3380986038" sldId="262"/>
            <ac:spMk id="51" creationId="{B9D93730-8C7D-423D-9137-597B5FA65701}"/>
          </ac:spMkLst>
        </pc:spChg>
        <pc:spChg chg="add del">
          <ac:chgData name="Mohammed Rameez (TCS)" userId="8c75e93f-1b6b-451b-8cfa-0fb81fdba973" providerId="ADAL" clId="{2B4B5443-F1B7-4281-9917-423585DE2ADF}" dt="2021-08-19T09:47:52.988" v="2019"/>
          <ac:spMkLst>
            <pc:docMk/>
            <pc:sldMk cId="3380986038" sldId="262"/>
            <ac:spMk id="53" creationId="{D0D45553-91A4-480A-9577-0E0FC0D919B9}"/>
          </ac:spMkLst>
        </pc:spChg>
        <pc:spChg chg="add del">
          <ac:chgData name="Mohammed Rameez (TCS)" userId="8c75e93f-1b6b-451b-8cfa-0fb81fdba973" providerId="ADAL" clId="{2B4B5443-F1B7-4281-9917-423585DE2ADF}" dt="2021-08-19T09:47:52.988" v="2019"/>
          <ac:spMkLst>
            <pc:docMk/>
            <pc:sldMk cId="3380986038" sldId="262"/>
            <ac:spMk id="55" creationId="{D240F8A8-FEA1-42C2-B259-27A9351279BD}"/>
          </ac:spMkLst>
        </pc:spChg>
        <pc:graphicFrameChg chg="del mod">
          <ac:chgData name="Mohammed Rameez (TCS)" userId="8c75e93f-1b6b-451b-8cfa-0fb81fdba973" providerId="ADAL" clId="{2B4B5443-F1B7-4281-9917-423585DE2ADF}" dt="2021-08-19T09:08:11.911" v="1009" actId="478"/>
          <ac:graphicFrameMkLst>
            <pc:docMk/>
            <pc:sldMk cId="3380986038" sldId="262"/>
            <ac:graphicFrameMk id="8" creationId="{16C26BDF-ED20-4C48-BC56-1468981ABAF5}"/>
          </ac:graphicFrameMkLst>
        </pc:graphicFrameChg>
        <pc:graphicFrameChg chg="add mod">
          <ac:chgData name="Mohammed Rameez (TCS)" userId="8c75e93f-1b6b-451b-8cfa-0fb81fdba973" providerId="ADAL" clId="{2B4B5443-F1B7-4281-9917-423585DE2ADF}" dt="2021-08-19T09:09:50.325" v="1103" actId="113"/>
          <ac:graphicFrameMkLst>
            <pc:docMk/>
            <pc:sldMk cId="3380986038" sldId="262"/>
            <ac:graphicFrameMk id="9" creationId="{590CFE97-FFBC-42FD-B4B9-786FAEBE17E9}"/>
          </ac:graphicFrameMkLst>
        </pc:graphicFrameChg>
      </pc:sldChg>
      <pc:sldChg chg="addSp delSp modSp add mod delDesignElem">
        <pc:chgData name="Mohammed Rameez (TCS)" userId="8c75e93f-1b6b-451b-8cfa-0fb81fdba973" providerId="ADAL" clId="{2B4B5443-F1B7-4281-9917-423585DE2ADF}" dt="2021-08-19T09:47:52.988" v="2019"/>
        <pc:sldMkLst>
          <pc:docMk/>
          <pc:sldMk cId="684199239" sldId="263"/>
        </pc:sldMkLst>
        <pc:spChg chg="mod">
          <ac:chgData name="Mohammed Rameez (TCS)" userId="8c75e93f-1b6b-451b-8cfa-0fb81fdba973" providerId="ADAL" clId="{2B4B5443-F1B7-4281-9917-423585DE2ADF}" dt="2021-08-19T09:10:48.654" v="1114" actId="20577"/>
          <ac:spMkLst>
            <pc:docMk/>
            <pc:sldMk cId="684199239" sldId="263"/>
            <ac:spMk id="2" creationId="{E8AE71C7-D42F-424F-8E93-DD47F234CABD}"/>
          </ac:spMkLst>
        </pc:spChg>
        <pc:spChg chg="mod">
          <ac:chgData name="Mohammed Rameez (TCS)" userId="8c75e93f-1b6b-451b-8cfa-0fb81fdba973" providerId="ADAL" clId="{2B4B5443-F1B7-4281-9917-423585DE2ADF}" dt="2021-08-19T09:14:00.645" v="1283" actId="27636"/>
          <ac:spMkLst>
            <pc:docMk/>
            <pc:sldMk cId="684199239" sldId="263"/>
            <ac:spMk id="7" creationId="{E553657C-7562-4369-9435-8A76BA4BC684}"/>
          </ac:spMkLst>
        </pc:spChg>
        <pc:spChg chg="add del">
          <ac:chgData name="Mohammed Rameez (TCS)" userId="8c75e93f-1b6b-451b-8cfa-0fb81fdba973" providerId="ADAL" clId="{2B4B5443-F1B7-4281-9917-423585DE2ADF}" dt="2021-08-19T09:47:52.988" v="2019"/>
          <ac:spMkLst>
            <pc:docMk/>
            <pc:sldMk cId="684199239" sldId="263"/>
            <ac:spMk id="51" creationId="{B9D93730-8C7D-423D-9137-597B5FA65701}"/>
          </ac:spMkLst>
        </pc:spChg>
        <pc:spChg chg="add del">
          <ac:chgData name="Mohammed Rameez (TCS)" userId="8c75e93f-1b6b-451b-8cfa-0fb81fdba973" providerId="ADAL" clId="{2B4B5443-F1B7-4281-9917-423585DE2ADF}" dt="2021-08-19T09:47:52.988" v="2019"/>
          <ac:spMkLst>
            <pc:docMk/>
            <pc:sldMk cId="684199239" sldId="263"/>
            <ac:spMk id="53" creationId="{D0D45553-91A4-480A-9577-0E0FC0D919B9}"/>
          </ac:spMkLst>
        </pc:spChg>
        <pc:spChg chg="add del">
          <ac:chgData name="Mohammed Rameez (TCS)" userId="8c75e93f-1b6b-451b-8cfa-0fb81fdba973" providerId="ADAL" clId="{2B4B5443-F1B7-4281-9917-423585DE2ADF}" dt="2021-08-19T09:47:52.988" v="2019"/>
          <ac:spMkLst>
            <pc:docMk/>
            <pc:sldMk cId="684199239" sldId="263"/>
            <ac:spMk id="55" creationId="{D240F8A8-FEA1-42C2-B259-27A9351279BD}"/>
          </ac:spMkLst>
        </pc:spChg>
        <pc:graphicFrameChg chg="add mod">
          <ac:chgData name="Mohammed Rameez (TCS)" userId="8c75e93f-1b6b-451b-8cfa-0fb81fdba973" providerId="ADAL" clId="{2B4B5443-F1B7-4281-9917-423585DE2ADF}" dt="2021-08-19T09:11:54.749" v="1129" actId="113"/>
          <ac:graphicFrameMkLst>
            <pc:docMk/>
            <pc:sldMk cId="684199239" sldId="263"/>
            <ac:graphicFrameMk id="8" creationId="{98E3D72B-CFD7-4817-BCE5-A87B84A86B9F}"/>
          </ac:graphicFrameMkLst>
        </pc:graphicFrameChg>
        <pc:graphicFrameChg chg="del">
          <ac:chgData name="Mohammed Rameez (TCS)" userId="8c75e93f-1b6b-451b-8cfa-0fb81fdba973" providerId="ADAL" clId="{2B4B5443-F1B7-4281-9917-423585DE2ADF}" dt="2021-08-19T09:11:03.499" v="1116" actId="478"/>
          <ac:graphicFrameMkLst>
            <pc:docMk/>
            <pc:sldMk cId="684199239" sldId="263"/>
            <ac:graphicFrameMk id="9" creationId="{590CFE97-FFBC-42FD-B4B9-786FAEBE17E9}"/>
          </ac:graphicFrameMkLst>
        </pc:graphicFrameChg>
        <pc:graphicFrameChg chg="add">
          <ac:chgData name="Mohammed Rameez (TCS)" userId="8c75e93f-1b6b-451b-8cfa-0fb81fdba973" providerId="ADAL" clId="{2B4B5443-F1B7-4281-9917-423585DE2ADF}" dt="2021-08-19T09:13:03.066" v="1216"/>
          <ac:graphicFrameMkLst>
            <pc:docMk/>
            <pc:sldMk cId="684199239" sldId="263"/>
            <ac:graphicFrameMk id="10" creationId="{98E3D72B-CFD7-4817-BCE5-A87B84A86B9F}"/>
          </ac:graphicFrameMkLst>
        </pc:graphicFrameChg>
      </pc:sldChg>
      <pc:sldChg chg="addSp delSp modSp add mod delDesignElem">
        <pc:chgData name="Mohammed Rameez (TCS)" userId="8c75e93f-1b6b-451b-8cfa-0fb81fdba973" providerId="ADAL" clId="{2B4B5443-F1B7-4281-9917-423585DE2ADF}" dt="2021-08-19T09:47:52.988" v="2019"/>
        <pc:sldMkLst>
          <pc:docMk/>
          <pc:sldMk cId="771960661" sldId="264"/>
        </pc:sldMkLst>
        <pc:spChg chg="mod">
          <ac:chgData name="Mohammed Rameez (TCS)" userId="8c75e93f-1b6b-451b-8cfa-0fb81fdba973" providerId="ADAL" clId="{2B4B5443-F1B7-4281-9917-423585DE2ADF}" dt="2021-08-19T09:14:37.052" v="1286" actId="20577"/>
          <ac:spMkLst>
            <pc:docMk/>
            <pc:sldMk cId="771960661" sldId="264"/>
            <ac:spMk id="2" creationId="{E8AE71C7-D42F-424F-8E93-DD47F234CABD}"/>
          </ac:spMkLst>
        </pc:spChg>
        <pc:spChg chg="mod">
          <ac:chgData name="Mohammed Rameez (TCS)" userId="8c75e93f-1b6b-451b-8cfa-0fb81fdba973" providerId="ADAL" clId="{2B4B5443-F1B7-4281-9917-423585DE2ADF}" dt="2021-08-19T09:18:30.080" v="1506" actId="20577"/>
          <ac:spMkLst>
            <pc:docMk/>
            <pc:sldMk cId="771960661" sldId="264"/>
            <ac:spMk id="7" creationId="{E553657C-7562-4369-9435-8A76BA4BC684}"/>
          </ac:spMkLst>
        </pc:spChg>
        <pc:spChg chg="add del">
          <ac:chgData name="Mohammed Rameez (TCS)" userId="8c75e93f-1b6b-451b-8cfa-0fb81fdba973" providerId="ADAL" clId="{2B4B5443-F1B7-4281-9917-423585DE2ADF}" dt="2021-08-19T09:47:52.988" v="2019"/>
          <ac:spMkLst>
            <pc:docMk/>
            <pc:sldMk cId="771960661" sldId="264"/>
            <ac:spMk id="51" creationId="{B9D93730-8C7D-423D-9137-597B5FA65701}"/>
          </ac:spMkLst>
        </pc:spChg>
        <pc:spChg chg="add del">
          <ac:chgData name="Mohammed Rameez (TCS)" userId="8c75e93f-1b6b-451b-8cfa-0fb81fdba973" providerId="ADAL" clId="{2B4B5443-F1B7-4281-9917-423585DE2ADF}" dt="2021-08-19T09:47:52.988" v="2019"/>
          <ac:spMkLst>
            <pc:docMk/>
            <pc:sldMk cId="771960661" sldId="264"/>
            <ac:spMk id="53" creationId="{D0D45553-91A4-480A-9577-0E0FC0D919B9}"/>
          </ac:spMkLst>
        </pc:spChg>
        <pc:spChg chg="add del">
          <ac:chgData name="Mohammed Rameez (TCS)" userId="8c75e93f-1b6b-451b-8cfa-0fb81fdba973" providerId="ADAL" clId="{2B4B5443-F1B7-4281-9917-423585DE2ADF}" dt="2021-08-19T09:47:52.988" v="2019"/>
          <ac:spMkLst>
            <pc:docMk/>
            <pc:sldMk cId="771960661" sldId="264"/>
            <ac:spMk id="55" creationId="{D240F8A8-FEA1-42C2-B259-27A9351279BD}"/>
          </ac:spMkLst>
        </pc:spChg>
        <pc:graphicFrameChg chg="del">
          <ac:chgData name="Mohammed Rameez (TCS)" userId="8c75e93f-1b6b-451b-8cfa-0fb81fdba973" providerId="ADAL" clId="{2B4B5443-F1B7-4281-9917-423585DE2ADF}" dt="2021-08-19T09:15:03.633" v="1292" actId="478"/>
          <ac:graphicFrameMkLst>
            <pc:docMk/>
            <pc:sldMk cId="771960661" sldId="264"/>
            <ac:graphicFrameMk id="8" creationId="{98E3D72B-CFD7-4817-BCE5-A87B84A86B9F}"/>
          </ac:graphicFrameMkLst>
        </pc:graphicFrameChg>
        <pc:graphicFrameChg chg="add mod">
          <ac:chgData name="Mohammed Rameez (TCS)" userId="8c75e93f-1b6b-451b-8cfa-0fb81fdba973" providerId="ADAL" clId="{2B4B5443-F1B7-4281-9917-423585DE2ADF}" dt="2021-08-19T09:15:49.686" v="1307" actId="14100"/>
          <ac:graphicFrameMkLst>
            <pc:docMk/>
            <pc:sldMk cId="771960661" sldId="264"/>
            <ac:graphicFrameMk id="9" creationId="{668B950A-6EBB-4989-873B-E737311C41ED}"/>
          </ac:graphicFrameMkLst>
        </pc:graphicFrameChg>
      </pc:sldChg>
      <pc:sldChg chg="modSp add del">
        <pc:chgData name="Mohammed Rameez (TCS)" userId="8c75e93f-1b6b-451b-8cfa-0fb81fdba973" providerId="ADAL" clId="{2B4B5443-F1B7-4281-9917-423585DE2ADF}" dt="2021-08-19T09:34:44.609" v="1760" actId="2696"/>
        <pc:sldMkLst>
          <pc:docMk/>
          <pc:sldMk cId="2106599518" sldId="265"/>
        </pc:sldMkLst>
        <pc:spChg chg="mod">
          <ac:chgData name="Mohammed Rameez (TCS)" userId="8c75e93f-1b6b-451b-8cfa-0fb81fdba973" providerId="ADAL" clId="{2B4B5443-F1B7-4281-9917-423585DE2ADF}" dt="2021-08-19T09:34:27.468" v="1759" actId="20577"/>
          <ac:spMkLst>
            <pc:docMk/>
            <pc:sldMk cId="2106599518" sldId="265"/>
            <ac:spMk id="2" creationId="{E8AE71C7-D42F-424F-8E93-DD47F234CABD}"/>
          </ac:spMkLst>
        </pc:spChg>
      </pc:sldChg>
      <pc:sldChg chg="addSp delSp modSp add delDesignElem">
        <pc:chgData name="Mohammed Rameez (TCS)" userId="8c75e93f-1b6b-451b-8cfa-0fb81fdba973" providerId="ADAL" clId="{2B4B5443-F1B7-4281-9917-423585DE2ADF}" dt="2021-08-19T12:07:09.577" v="3332" actId="113"/>
        <pc:sldMkLst>
          <pc:docMk/>
          <pc:sldMk cId="1629865295" sldId="266"/>
        </pc:sldMkLst>
        <pc:spChg chg="mod">
          <ac:chgData name="Mohammed Rameez (TCS)" userId="8c75e93f-1b6b-451b-8cfa-0fb81fdba973" providerId="ADAL" clId="{2B4B5443-F1B7-4281-9917-423585DE2ADF}" dt="2021-08-19T09:18:42.377" v="1509" actId="20577"/>
          <ac:spMkLst>
            <pc:docMk/>
            <pc:sldMk cId="1629865295" sldId="266"/>
            <ac:spMk id="2" creationId="{E8AE71C7-D42F-424F-8E93-DD47F234CABD}"/>
          </ac:spMkLst>
        </pc:spChg>
        <pc:spChg chg="mod">
          <ac:chgData name="Mohammed Rameez (TCS)" userId="8c75e93f-1b6b-451b-8cfa-0fb81fdba973" providerId="ADAL" clId="{2B4B5443-F1B7-4281-9917-423585DE2ADF}" dt="2021-08-19T12:05:47.910" v="3292" actId="20577"/>
          <ac:spMkLst>
            <pc:docMk/>
            <pc:sldMk cId="1629865295" sldId="266"/>
            <ac:spMk id="7" creationId="{E553657C-7562-4369-9435-8A76BA4BC684}"/>
          </ac:spMkLst>
        </pc:spChg>
        <pc:spChg chg="add del">
          <ac:chgData name="Mohammed Rameez (TCS)" userId="8c75e93f-1b6b-451b-8cfa-0fb81fdba973" providerId="ADAL" clId="{2B4B5443-F1B7-4281-9917-423585DE2ADF}" dt="2021-08-19T09:47:52.988" v="2019"/>
          <ac:spMkLst>
            <pc:docMk/>
            <pc:sldMk cId="1629865295" sldId="266"/>
            <ac:spMk id="51" creationId="{B9D93730-8C7D-423D-9137-597B5FA65701}"/>
          </ac:spMkLst>
        </pc:spChg>
        <pc:spChg chg="add del">
          <ac:chgData name="Mohammed Rameez (TCS)" userId="8c75e93f-1b6b-451b-8cfa-0fb81fdba973" providerId="ADAL" clId="{2B4B5443-F1B7-4281-9917-423585DE2ADF}" dt="2021-08-19T09:47:52.988" v="2019"/>
          <ac:spMkLst>
            <pc:docMk/>
            <pc:sldMk cId="1629865295" sldId="266"/>
            <ac:spMk id="53" creationId="{D0D45553-91A4-480A-9577-0E0FC0D919B9}"/>
          </ac:spMkLst>
        </pc:spChg>
        <pc:spChg chg="add del">
          <ac:chgData name="Mohammed Rameez (TCS)" userId="8c75e93f-1b6b-451b-8cfa-0fb81fdba973" providerId="ADAL" clId="{2B4B5443-F1B7-4281-9917-423585DE2ADF}" dt="2021-08-19T09:47:52.988" v="2019"/>
          <ac:spMkLst>
            <pc:docMk/>
            <pc:sldMk cId="1629865295" sldId="266"/>
            <ac:spMk id="55" creationId="{D240F8A8-FEA1-42C2-B259-27A9351279BD}"/>
          </ac:spMkLst>
        </pc:spChg>
        <pc:graphicFrameChg chg="add del mod modGraphic">
          <ac:chgData name="Mohammed Rameez (TCS)" userId="8c75e93f-1b6b-451b-8cfa-0fb81fdba973" providerId="ADAL" clId="{2B4B5443-F1B7-4281-9917-423585DE2ADF}" dt="2021-08-19T12:05:01.675" v="3284" actId="478"/>
          <ac:graphicFrameMkLst>
            <pc:docMk/>
            <pc:sldMk cId="1629865295" sldId="266"/>
            <ac:graphicFrameMk id="8" creationId="{66F393F9-1A3A-46E9-A9CB-24668F0EB8CC}"/>
          </ac:graphicFrameMkLst>
        </pc:graphicFrameChg>
        <pc:graphicFrameChg chg="del">
          <ac:chgData name="Mohammed Rameez (TCS)" userId="8c75e93f-1b6b-451b-8cfa-0fb81fdba973" providerId="ADAL" clId="{2B4B5443-F1B7-4281-9917-423585DE2ADF}" dt="2021-08-19T09:18:44.908" v="1510" actId="478"/>
          <ac:graphicFrameMkLst>
            <pc:docMk/>
            <pc:sldMk cId="1629865295" sldId="266"/>
            <ac:graphicFrameMk id="9" creationId="{668B950A-6EBB-4989-873B-E737311C41ED}"/>
          </ac:graphicFrameMkLst>
        </pc:graphicFrameChg>
        <pc:graphicFrameChg chg="add mod modGraphic">
          <ac:chgData name="Mohammed Rameez (TCS)" userId="8c75e93f-1b6b-451b-8cfa-0fb81fdba973" providerId="ADAL" clId="{2B4B5443-F1B7-4281-9917-423585DE2ADF}" dt="2021-08-19T12:07:09.577" v="3332" actId="113"/>
          <ac:graphicFrameMkLst>
            <pc:docMk/>
            <pc:sldMk cId="1629865295" sldId="266"/>
            <ac:graphicFrameMk id="9" creationId="{68CAD6E6-BADE-4AD4-ACCA-55658FA91B48}"/>
          </ac:graphicFrameMkLst>
        </pc:graphicFrameChg>
      </pc:sldChg>
      <pc:sldChg chg="addSp delSp modSp add mod ord delDesignElem">
        <pc:chgData name="Mohammed Rameez (TCS)" userId="8c75e93f-1b6b-451b-8cfa-0fb81fdba973" providerId="ADAL" clId="{2B4B5443-F1B7-4281-9917-423585DE2ADF}" dt="2021-08-19T09:47:52.988" v="2019"/>
        <pc:sldMkLst>
          <pc:docMk/>
          <pc:sldMk cId="2616997466" sldId="267"/>
        </pc:sldMkLst>
        <pc:spChg chg="mod">
          <ac:chgData name="Mohammed Rameez (TCS)" userId="8c75e93f-1b6b-451b-8cfa-0fb81fdba973" providerId="ADAL" clId="{2B4B5443-F1B7-4281-9917-423585DE2ADF}" dt="2021-08-19T09:26:48.641" v="1723" actId="20577"/>
          <ac:spMkLst>
            <pc:docMk/>
            <pc:sldMk cId="2616997466" sldId="267"/>
            <ac:spMk id="2" creationId="{E8AE71C7-D42F-424F-8E93-DD47F234CABD}"/>
          </ac:spMkLst>
        </pc:spChg>
        <pc:spChg chg="mod">
          <ac:chgData name="Mohammed Rameez (TCS)" userId="8c75e93f-1b6b-451b-8cfa-0fb81fdba973" providerId="ADAL" clId="{2B4B5443-F1B7-4281-9917-423585DE2ADF}" dt="2021-08-19T09:47:52.988" v="2019"/>
          <ac:spMkLst>
            <pc:docMk/>
            <pc:sldMk cId="2616997466" sldId="267"/>
            <ac:spMk id="7" creationId="{E553657C-7562-4369-9435-8A76BA4BC684}"/>
          </ac:spMkLst>
        </pc:spChg>
        <pc:spChg chg="add del">
          <ac:chgData name="Mohammed Rameez (TCS)" userId="8c75e93f-1b6b-451b-8cfa-0fb81fdba973" providerId="ADAL" clId="{2B4B5443-F1B7-4281-9917-423585DE2ADF}" dt="2021-08-19T09:47:52.988" v="2019"/>
          <ac:spMkLst>
            <pc:docMk/>
            <pc:sldMk cId="2616997466" sldId="267"/>
            <ac:spMk id="51" creationId="{B9D93730-8C7D-423D-9137-597B5FA65701}"/>
          </ac:spMkLst>
        </pc:spChg>
        <pc:spChg chg="add del">
          <ac:chgData name="Mohammed Rameez (TCS)" userId="8c75e93f-1b6b-451b-8cfa-0fb81fdba973" providerId="ADAL" clId="{2B4B5443-F1B7-4281-9917-423585DE2ADF}" dt="2021-08-19T09:47:52.988" v="2019"/>
          <ac:spMkLst>
            <pc:docMk/>
            <pc:sldMk cId="2616997466" sldId="267"/>
            <ac:spMk id="53" creationId="{D0D45553-91A4-480A-9577-0E0FC0D919B9}"/>
          </ac:spMkLst>
        </pc:spChg>
        <pc:spChg chg="add del">
          <ac:chgData name="Mohammed Rameez (TCS)" userId="8c75e93f-1b6b-451b-8cfa-0fb81fdba973" providerId="ADAL" clId="{2B4B5443-F1B7-4281-9917-423585DE2ADF}" dt="2021-08-19T09:47:52.988" v="2019"/>
          <ac:spMkLst>
            <pc:docMk/>
            <pc:sldMk cId="2616997466" sldId="267"/>
            <ac:spMk id="55" creationId="{D240F8A8-FEA1-42C2-B259-27A9351279BD}"/>
          </ac:spMkLst>
        </pc:spChg>
        <pc:graphicFrameChg chg="add mod">
          <ac:chgData name="Mohammed Rameez (TCS)" userId="8c75e93f-1b6b-451b-8cfa-0fb81fdba973" providerId="ADAL" clId="{2B4B5443-F1B7-4281-9917-423585DE2ADF}" dt="2021-08-19T09:39:56.217" v="1971" actId="1036"/>
          <ac:graphicFrameMkLst>
            <pc:docMk/>
            <pc:sldMk cId="2616997466" sldId="267"/>
            <ac:graphicFrameMk id="8" creationId="{44C6CC5F-9BE6-4F2B-9081-6859372D43B9}"/>
          </ac:graphicFrameMkLst>
        </pc:graphicFrameChg>
        <pc:graphicFrameChg chg="del">
          <ac:chgData name="Mohammed Rameez (TCS)" userId="8c75e93f-1b6b-451b-8cfa-0fb81fdba973" providerId="ADAL" clId="{2B4B5443-F1B7-4281-9917-423585DE2ADF}" dt="2021-08-19T09:24:44.099" v="1690" actId="478"/>
          <ac:graphicFrameMkLst>
            <pc:docMk/>
            <pc:sldMk cId="2616997466" sldId="267"/>
            <ac:graphicFrameMk id="9" creationId="{668B950A-6EBB-4989-873B-E737311C41ED}"/>
          </ac:graphicFrameMkLst>
        </pc:graphicFrameChg>
      </pc:sldChg>
      <pc:sldChg chg="addSp delSp modSp add mod delDesignElem">
        <pc:chgData name="Mohammed Rameez (TCS)" userId="8c75e93f-1b6b-451b-8cfa-0fb81fdba973" providerId="ADAL" clId="{2B4B5443-F1B7-4281-9917-423585DE2ADF}" dt="2021-08-19T09:47:52.988" v="2019"/>
        <pc:sldMkLst>
          <pc:docMk/>
          <pc:sldMk cId="2740302595" sldId="268"/>
        </pc:sldMkLst>
        <pc:spChg chg="mod">
          <ac:chgData name="Mohammed Rameez (TCS)" userId="8c75e93f-1b6b-451b-8cfa-0fb81fdba973" providerId="ADAL" clId="{2B4B5443-F1B7-4281-9917-423585DE2ADF}" dt="2021-08-19T09:30:27.100" v="1749" actId="20577"/>
          <ac:spMkLst>
            <pc:docMk/>
            <pc:sldMk cId="2740302595" sldId="268"/>
            <ac:spMk id="2" creationId="{E8AE71C7-D42F-424F-8E93-DD47F234CABD}"/>
          </ac:spMkLst>
        </pc:spChg>
        <pc:spChg chg="mod">
          <ac:chgData name="Mohammed Rameez (TCS)" userId="8c75e93f-1b6b-451b-8cfa-0fb81fdba973" providerId="ADAL" clId="{2B4B5443-F1B7-4281-9917-423585DE2ADF}" dt="2021-08-19T09:47:52.988" v="2019"/>
          <ac:spMkLst>
            <pc:docMk/>
            <pc:sldMk cId="2740302595" sldId="268"/>
            <ac:spMk id="7" creationId="{E553657C-7562-4369-9435-8A76BA4BC684}"/>
          </ac:spMkLst>
        </pc:spChg>
        <pc:spChg chg="add del">
          <ac:chgData name="Mohammed Rameez (TCS)" userId="8c75e93f-1b6b-451b-8cfa-0fb81fdba973" providerId="ADAL" clId="{2B4B5443-F1B7-4281-9917-423585DE2ADF}" dt="2021-08-19T09:47:52.988" v="2019"/>
          <ac:spMkLst>
            <pc:docMk/>
            <pc:sldMk cId="2740302595" sldId="268"/>
            <ac:spMk id="51" creationId="{B9D93730-8C7D-423D-9137-597B5FA65701}"/>
          </ac:spMkLst>
        </pc:spChg>
        <pc:spChg chg="add del">
          <ac:chgData name="Mohammed Rameez (TCS)" userId="8c75e93f-1b6b-451b-8cfa-0fb81fdba973" providerId="ADAL" clId="{2B4B5443-F1B7-4281-9917-423585DE2ADF}" dt="2021-08-19T09:47:52.988" v="2019"/>
          <ac:spMkLst>
            <pc:docMk/>
            <pc:sldMk cId="2740302595" sldId="268"/>
            <ac:spMk id="53" creationId="{D0D45553-91A4-480A-9577-0E0FC0D919B9}"/>
          </ac:spMkLst>
        </pc:spChg>
        <pc:spChg chg="add del">
          <ac:chgData name="Mohammed Rameez (TCS)" userId="8c75e93f-1b6b-451b-8cfa-0fb81fdba973" providerId="ADAL" clId="{2B4B5443-F1B7-4281-9917-423585DE2ADF}" dt="2021-08-19T09:47:52.988" v="2019"/>
          <ac:spMkLst>
            <pc:docMk/>
            <pc:sldMk cId="2740302595" sldId="268"/>
            <ac:spMk id="55" creationId="{D240F8A8-FEA1-42C2-B259-27A9351279BD}"/>
          </ac:spMkLst>
        </pc:spChg>
        <pc:graphicFrameChg chg="del">
          <ac:chgData name="Mohammed Rameez (TCS)" userId="8c75e93f-1b6b-451b-8cfa-0fb81fdba973" providerId="ADAL" clId="{2B4B5443-F1B7-4281-9917-423585DE2ADF}" dt="2021-08-19T09:28:17.552" v="1729" actId="478"/>
          <ac:graphicFrameMkLst>
            <pc:docMk/>
            <pc:sldMk cId="2740302595" sldId="268"/>
            <ac:graphicFrameMk id="8" creationId="{44C6CC5F-9BE6-4F2B-9081-6859372D43B9}"/>
          </ac:graphicFrameMkLst>
        </pc:graphicFrameChg>
        <pc:graphicFrameChg chg="add mod">
          <ac:chgData name="Mohammed Rameez (TCS)" userId="8c75e93f-1b6b-451b-8cfa-0fb81fdba973" providerId="ADAL" clId="{2B4B5443-F1B7-4281-9917-423585DE2ADF}" dt="2021-08-19T09:29:50.444" v="1744" actId="14100"/>
          <ac:graphicFrameMkLst>
            <pc:docMk/>
            <pc:sldMk cId="2740302595" sldId="268"/>
            <ac:graphicFrameMk id="9" creationId="{F9D818B1-91FF-443B-BF46-0DB50096741A}"/>
          </ac:graphicFrameMkLst>
        </pc:graphicFrameChg>
      </pc:sldChg>
      <pc:sldChg chg="modSp add del">
        <pc:chgData name="Mohammed Rameez (TCS)" userId="8c75e93f-1b6b-451b-8cfa-0fb81fdba973" providerId="ADAL" clId="{2B4B5443-F1B7-4281-9917-423585DE2ADF}" dt="2021-08-19T09:34:55.469" v="1761" actId="2696"/>
        <pc:sldMkLst>
          <pc:docMk/>
          <pc:sldMk cId="1054724920" sldId="269"/>
        </pc:sldMkLst>
        <pc:spChg chg="mod">
          <ac:chgData name="Mohammed Rameez (TCS)" userId="8c75e93f-1b6b-451b-8cfa-0fb81fdba973" providerId="ADAL" clId="{2B4B5443-F1B7-4281-9917-423585DE2ADF}" dt="2021-08-19T09:30:34.069" v="1751" actId="20577"/>
          <ac:spMkLst>
            <pc:docMk/>
            <pc:sldMk cId="1054724920" sldId="269"/>
            <ac:spMk id="2" creationId="{E8AE71C7-D42F-424F-8E93-DD47F234CABD}"/>
          </ac:spMkLst>
        </pc:spChg>
      </pc:sldChg>
      <pc:sldChg chg="addSp delSp modSp add del mod delDesignElem">
        <pc:chgData name="Mohammed Rameez (TCS)" userId="8c75e93f-1b6b-451b-8cfa-0fb81fdba973" providerId="ADAL" clId="{2B4B5443-F1B7-4281-9917-423585DE2ADF}" dt="2021-08-19T09:47:52.988" v="2019"/>
        <pc:sldMkLst>
          <pc:docMk/>
          <pc:sldMk cId="619475618" sldId="270"/>
        </pc:sldMkLst>
        <pc:spChg chg="mod">
          <ac:chgData name="Mohammed Rameez (TCS)" userId="8c75e93f-1b6b-451b-8cfa-0fb81fdba973" providerId="ADAL" clId="{2B4B5443-F1B7-4281-9917-423585DE2ADF}" dt="2021-08-19T09:35:01.219" v="1764" actId="20577"/>
          <ac:spMkLst>
            <pc:docMk/>
            <pc:sldMk cId="619475618" sldId="270"/>
            <ac:spMk id="2" creationId="{E8AE71C7-D42F-424F-8E93-DD47F234CABD}"/>
          </ac:spMkLst>
        </pc:spChg>
        <pc:spChg chg="mod">
          <ac:chgData name="Mohammed Rameez (TCS)" userId="8c75e93f-1b6b-451b-8cfa-0fb81fdba973" providerId="ADAL" clId="{2B4B5443-F1B7-4281-9917-423585DE2ADF}" dt="2021-08-19T09:37:43.794" v="1956" actId="20577"/>
          <ac:spMkLst>
            <pc:docMk/>
            <pc:sldMk cId="619475618" sldId="270"/>
            <ac:spMk id="7" creationId="{E553657C-7562-4369-9435-8A76BA4BC684}"/>
          </ac:spMkLst>
        </pc:spChg>
        <pc:spChg chg="add del">
          <ac:chgData name="Mohammed Rameez (TCS)" userId="8c75e93f-1b6b-451b-8cfa-0fb81fdba973" providerId="ADAL" clId="{2B4B5443-F1B7-4281-9917-423585DE2ADF}" dt="2021-08-19T09:47:52.988" v="2019"/>
          <ac:spMkLst>
            <pc:docMk/>
            <pc:sldMk cId="619475618" sldId="270"/>
            <ac:spMk id="51" creationId="{B9D93730-8C7D-423D-9137-597B5FA65701}"/>
          </ac:spMkLst>
        </pc:spChg>
        <pc:spChg chg="add del">
          <ac:chgData name="Mohammed Rameez (TCS)" userId="8c75e93f-1b6b-451b-8cfa-0fb81fdba973" providerId="ADAL" clId="{2B4B5443-F1B7-4281-9917-423585DE2ADF}" dt="2021-08-19T09:47:52.988" v="2019"/>
          <ac:spMkLst>
            <pc:docMk/>
            <pc:sldMk cId="619475618" sldId="270"/>
            <ac:spMk id="53" creationId="{D0D45553-91A4-480A-9577-0E0FC0D919B9}"/>
          </ac:spMkLst>
        </pc:spChg>
        <pc:spChg chg="add del">
          <ac:chgData name="Mohammed Rameez (TCS)" userId="8c75e93f-1b6b-451b-8cfa-0fb81fdba973" providerId="ADAL" clId="{2B4B5443-F1B7-4281-9917-423585DE2ADF}" dt="2021-08-19T09:47:52.988" v="2019"/>
          <ac:spMkLst>
            <pc:docMk/>
            <pc:sldMk cId="619475618" sldId="270"/>
            <ac:spMk id="55" creationId="{D240F8A8-FEA1-42C2-B259-27A9351279BD}"/>
          </ac:spMkLst>
        </pc:spChg>
        <pc:graphicFrameChg chg="add mod">
          <ac:chgData name="Mohammed Rameez (TCS)" userId="8c75e93f-1b6b-451b-8cfa-0fb81fdba973" providerId="ADAL" clId="{2B4B5443-F1B7-4281-9917-423585DE2ADF}" dt="2021-08-19T09:36:13.516" v="1784" actId="113"/>
          <ac:graphicFrameMkLst>
            <pc:docMk/>
            <pc:sldMk cId="619475618" sldId="270"/>
            <ac:graphicFrameMk id="8" creationId="{C011DF2D-829A-4E00-A126-8BF373F07BBB}"/>
          </ac:graphicFrameMkLst>
        </pc:graphicFrameChg>
        <pc:graphicFrameChg chg="del">
          <ac:chgData name="Mohammed Rameez (TCS)" userId="8c75e93f-1b6b-451b-8cfa-0fb81fdba973" providerId="ADAL" clId="{2B4B5443-F1B7-4281-9917-423585DE2ADF}" dt="2021-08-19T09:35:28.203" v="1768" actId="478"/>
          <ac:graphicFrameMkLst>
            <pc:docMk/>
            <pc:sldMk cId="619475618" sldId="270"/>
            <ac:graphicFrameMk id="9" creationId="{F9D818B1-91FF-443B-BF46-0DB50096741A}"/>
          </ac:graphicFrameMkLst>
        </pc:graphicFrameChg>
      </pc:sldChg>
      <pc:sldChg chg="addSp delSp modSp add mod ord delDesignElem">
        <pc:chgData name="Mohammed Rameez (TCS)" userId="8c75e93f-1b6b-451b-8cfa-0fb81fdba973" providerId="ADAL" clId="{2B4B5443-F1B7-4281-9917-423585DE2ADF}" dt="2021-08-19T09:47:52.988" v="2019"/>
        <pc:sldMkLst>
          <pc:docMk/>
          <pc:sldMk cId="3493603046" sldId="271"/>
        </pc:sldMkLst>
        <pc:spChg chg="mod">
          <ac:chgData name="Mohammed Rameez (TCS)" userId="8c75e93f-1b6b-451b-8cfa-0fb81fdba973" providerId="ADAL" clId="{2B4B5443-F1B7-4281-9917-423585DE2ADF}" dt="2021-08-19T09:42:30.642" v="1980" actId="26606"/>
          <ac:spMkLst>
            <pc:docMk/>
            <pc:sldMk cId="3493603046" sldId="271"/>
            <ac:spMk id="2" creationId="{E8AE71C7-D42F-424F-8E93-DD47F234CABD}"/>
          </ac:spMkLst>
        </pc:spChg>
        <pc:spChg chg="mod">
          <ac:chgData name="Mohammed Rameez (TCS)" userId="8c75e93f-1b6b-451b-8cfa-0fb81fdba973" providerId="ADAL" clId="{2B4B5443-F1B7-4281-9917-423585DE2ADF}" dt="2021-08-19T09:42:30.642" v="1980" actId="26606"/>
          <ac:spMkLst>
            <pc:docMk/>
            <pc:sldMk cId="3493603046" sldId="271"/>
            <ac:spMk id="7" creationId="{E553657C-7562-4369-9435-8A76BA4BC684}"/>
          </ac:spMkLst>
        </pc:spChg>
        <pc:spChg chg="add del">
          <ac:chgData name="Mohammed Rameez (TCS)" userId="8c75e93f-1b6b-451b-8cfa-0fb81fdba973" providerId="ADAL" clId="{2B4B5443-F1B7-4281-9917-423585DE2ADF}" dt="2021-08-19T09:47:52.988" v="2019"/>
          <ac:spMkLst>
            <pc:docMk/>
            <pc:sldMk cId="3493603046" sldId="271"/>
            <ac:spMk id="51" creationId="{B9D93730-8C7D-423D-9137-597B5FA65701}"/>
          </ac:spMkLst>
        </pc:spChg>
        <pc:spChg chg="add del">
          <ac:chgData name="Mohammed Rameez (TCS)" userId="8c75e93f-1b6b-451b-8cfa-0fb81fdba973" providerId="ADAL" clId="{2B4B5443-F1B7-4281-9917-423585DE2ADF}" dt="2021-08-19T09:47:52.988" v="2019"/>
          <ac:spMkLst>
            <pc:docMk/>
            <pc:sldMk cId="3493603046" sldId="271"/>
            <ac:spMk id="53" creationId="{D0D45553-91A4-480A-9577-0E0FC0D919B9}"/>
          </ac:spMkLst>
        </pc:spChg>
        <pc:spChg chg="add del">
          <ac:chgData name="Mohammed Rameez (TCS)" userId="8c75e93f-1b6b-451b-8cfa-0fb81fdba973" providerId="ADAL" clId="{2B4B5443-F1B7-4281-9917-423585DE2ADF}" dt="2021-08-19T09:47:52.988" v="2019"/>
          <ac:spMkLst>
            <pc:docMk/>
            <pc:sldMk cId="3493603046" sldId="271"/>
            <ac:spMk id="55" creationId="{D240F8A8-FEA1-42C2-B259-27A9351279BD}"/>
          </ac:spMkLst>
        </pc:spChg>
        <pc:spChg chg="add del">
          <ac:chgData name="Mohammed Rameez (TCS)" userId="8c75e93f-1b6b-451b-8cfa-0fb81fdba973" providerId="ADAL" clId="{2B4B5443-F1B7-4281-9917-423585DE2ADF}" dt="2021-08-19T09:42:30.642" v="1980" actId="26606"/>
          <ac:spMkLst>
            <pc:docMk/>
            <pc:sldMk cId="3493603046" sldId="271"/>
            <ac:spMk id="60" creationId="{53576798-7F98-4C7F-B6C7-6D41B5A7E927}"/>
          </ac:spMkLst>
        </pc:spChg>
        <pc:spChg chg="add del">
          <ac:chgData name="Mohammed Rameez (TCS)" userId="8c75e93f-1b6b-451b-8cfa-0fb81fdba973" providerId="ADAL" clId="{2B4B5443-F1B7-4281-9917-423585DE2ADF}" dt="2021-08-19T09:42:30.642" v="1980" actId="26606"/>
          <ac:spMkLst>
            <pc:docMk/>
            <pc:sldMk cId="3493603046" sldId="271"/>
            <ac:spMk id="62" creationId="{A416E3E5-5186-46A4-AFBD-337387D3163D}"/>
          </ac:spMkLst>
        </pc:spChg>
        <pc:spChg chg="add del">
          <ac:chgData name="Mohammed Rameez (TCS)" userId="8c75e93f-1b6b-451b-8cfa-0fb81fdba973" providerId="ADAL" clId="{2B4B5443-F1B7-4281-9917-423585DE2ADF}" dt="2021-08-19T09:42:30.642" v="1980" actId="26606"/>
          <ac:spMkLst>
            <pc:docMk/>
            <pc:sldMk cId="3493603046" sldId="271"/>
            <ac:spMk id="64" creationId="{7B8FAACC-353E-4F84-BA62-A5514185D9A9}"/>
          </ac:spMkLst>
        </pc:spChg>
        <pc:graphicFrameChg chg="del">
          <ac:chgData name="Mohammed Rameez (TCS)" userId="8c75e93f-1b6b-451b-8cfa-0fb81fdba973" providerId="ADAL" clId="{2B4B5443-F1B7-4281-9917-423585DE2ADF}" dt="2021-08-19T09:39:22.265" v="1968" actId="478"/>
          <ac:graphicFrameMkLst>
            <pc:docMk/>
            <pc:sldMk cId="3493603046" sldId="271"/>
            <ac:graphicFrameMk id="8" creationId="{C011DF2D-829A-4E00-A126-8BF373F07BBB}"/>
          </ac:graphicFrameMkLst>
        </pc:graphicFrameChg>
        <pc:graphicFrameChg chg="add mod">
          <ac:chgData name="Mohammed Rameez (TCS)" userId="8c75e93f-1b6b-451b-8cfa-0fb81fdba973" providerId="ADAL" clId="{2B4B5443-F1B7-4281-9917-423585DE2ADF}" dt="2021-08-19T09:44:25.330" v="2000" actId="113"/>
          <ac:graphicFrameMkLst>
            <pc:docMk/>
            <pc:sldMk cId="3493603046" sldId="271"/>
            <ac:graphicFrameMk id="9" creationId="{B88BD83F-625D-4E7F-9B65-C7ED807E518C}"/>
          </ac:graphicFrameMkLst>
        </pc:graphicFrameChg>
      </pc:sldChg>
      <pc:sldChg chg="addSp delSp modSp add mod modTransition setBg setClrOvrMap">
        <pc:chgData name="Mohammed Rameez (TCS)" userId="8c75e93f-1b6b-451b-8cfa-0fb81fdba973" providerId="ADAL" clId="{2B4B5443-F1B7-4281-9917-423585DE2ADF}" dt="2021-08-19T12:13:47.130" v="3869" actId="255"/>
        <pc:sldMkLst>
          <pc:docMk/>
          <pc:sldMk cId="477160328" sldId="272"/>
        </pc:sldMkLst>
        <pc:spChg chg="add del mod">
          <ac:chgData name="Mohammed Rameez (TCS)" userId="8c75e93f-1b6b-451b-8cfa-0fb81fdba973" providerId="ADAL" clId="{2B4B5443-F1B7-4281-9917-423585DE2ADF}" dt="2021-08-19T11:27:08.786" v="2105"/>
          <ac:spMkLst>
            <pc:docMk/>
            <pc:sldMk cId="477160328" sldId="272"/>
            <ac:spMk id="2" creationId="{AD56E0B0-D95B-419A-A55A-6C6E7AB6ED93}"/>
          </ac:spMkLst>
        </pc:spChg>
        <pc:spChg chg="del mod">
          <ac:chgData name="Mohammed Rameez (TCS)" userId="8c75e93f-1b6b-451b-8cfa-0fb81fdba973" providerId="ADAL" clId="{2B4B5443-F1B7-4281-9917-423585DE2ADF}" dt="2021-08-19T11:20:32.460" v="2050"/>
          <ac:spMkLst>
            <pc:docMk/>
            <pc:sldMk cId="477160328" sldId="272"/>
            <ac:spMk id="2" creationId="{D475E584-A041-4AF7-858B-2B66D1FDCBDB}"/>
          </ac:spMkLst>
        </pc:spChg>
        <pc:spChg chg="add del mod">
          <ac:chgData name="Mohammed Rameez (TCS)" userId="8c75e93f-1b6b-451b-8cfa-0fb81fdba973" providerId="ADAL" clId="{2B4B5443-F1B7-4281-9917-423585DE2ADF}" dt="2021-08-19T12:12:58.139" v="3859" actId="26606"/>
          <ac:spMkLst>
            <pc:docMk/>
            <pc:sldMk cId="477160328" sldId="272"/>
            <ac:spMk id="3" creationId="{43509599-5115-42DA-9E0A-43DA0D8C06F4}"/>
          </ac:spMkLst>
        </pc:spChg>
        <pc:spChg chg="add del mod">
          <ac:chgData name="Mohammed Rameez (TCS)" userId="8c75e93f-1b6b-451b-8cfa-0fb81fdba973" providerId="ADAL" clId="{2B4B5443-F1B7-4281-9917-423585DE2ADF}" dt="2021-08-19T11:20:13.396" v="2048" actId="767"/>
          <ac:spMkLst>
            <pc:docMk/>
            <pc:sldMk cId="477160328" sldId="272"/>
            <ac:spMk id="3" creationId="{B4351D06-0DAC-4F4F-AD23-9736CDF20AD4}"/>
          </ac:spMkLst>
        </pc:spChg>
        <pc:spChg chg="add del mod">
          <ac:chgData name="Mohammed Rameez (TCS)" userId="8c75e93f-1b6b-451b-8cfa-0fb81fdba973" providerId="ADAL" clId="{2B4B5443-F1B7-4281-9917-423585DE2ADF}" dt="2021-08-19T11:20:12.849" v="2047" actId="767"/>
          <ac:spMkLst>
            <pc:docMk/>
            <pc:sldMk cId="477160328" sldId="272"/>
            <ac:spMk id="4" creationId="{539C8A94-AE7F-4875-8017-49116D61F152}"/>
          </ac:spMkLst>
        </pc:spChg>
        <pc:spChg chg="add mod">
          <ac:chgData name="Mohammed Rameez (TCS)" userId="8c75e93f-1b6b-451b-8cfa-0fb81fdba973" providerId="ADAL" clId="{2B4B5443-F1B7-4281-9917-423585DE2ADF}" dt="2021-08-19T12:12:58.139" v="3859" actId="26606"/>
          <ac:spMkLst>
            <pc:docMk/>
            <pc:sldMk cId="477160328" sldId="272"/>
            <ac:spMk id="5" creationId="{433EBDDF-7CF7-4F87-A642-80A980EA4FC1}"/>
          </ac:spMkLst>
        </pc:spChg>
        <pc:spChg chg="add del">
          <ac:chgData name="Mohammed Rameez (TCS)" userId="8c75e93f-1b6b-451b-8cfa-0fb81fdba973" providerId="ADAL" clId="{2B4B5443-F1B7-4281-9917-423585DE2ADF}" dt="2021-08-19T12:12:54.842" v="3854" actId="26606"/>
          <ac:spMkLst>
            <pc:docMk/>
            <pc:sldMk cId="477160328" sldId="272"/>
            <ac:spMk id="10" creationId="{8EE457FF-670E-4EC1-ACD4-1173DA9A7975}"/>
          </ac:spMkLst>
        </pc:spChg>
        <pc:spChg chg="add del">
          <ac:chgData name="Mohammed Rameez (TCS)" userId="8c75e93f-1b6b-451b-8cfa-0fb81fdba973" providerId="ADAL" clId="{2B4B5443-F1B7-4281-9917-423585DE2ADF}" dt="2021-08-19T12:12:56.655" v="3856" actId="26606"/>
          <ac:spMkLst>
            <pc:docMk/>
            <pc:sldMk cId="477160328" sldId="272"/>
            <ac:spMk id="11" creationId="{B9D93730-8C7D-423D-9137-597B5FA65701}"/>
          </ac:spMkLst>
        </pc:spChg>
        <pc:spChg chg="add del">
          <ac:chgData name="Mohammed Rameez (TCS)" userId="8c75e93f-1b6b-451b-8cfa-0fb81fdba973" providerId="ADAL" clId="{2B4B5443-F1B7-4281-9917-423585DE2ADF}" dt="2021-08-19T12:12:54.842" v="3854" actId="26606"/>
          <ac:spMkLst>
            <pc:docMk/>
            <pc:sldMk cId="477160328" sldId="272"/>
            <ac:spMk id="12" creationId="{089A69AF-D57B-49B4-886C-D4A5DC194421}"/>
          </ac:spMkLst>
        </pc:spChg>
        <pc:spChg chg="add del">
          <ac:chgData name="Mohammed Rameez (TCS)" userId="8c75e93f-1b6b-451b-8cfa-0fb81fdba973" providerId="ADAL" clId="{2B4B5443-F1B7-4281-9917-423585DE2ADF}" dt="2021-08-19T12:12:56.655" v="3856" actId="26606"/>
          <ac:spMkLst>
            <pc:docMk/>
            <pc:sldMk cId="477160328" sldId="272"/>
            <ac:spMk id="13" creationId="{D0D45553-91A4-480A-9577-0E0FC0D919B9}"/>
          </ac:spMkLst>
        </pc:spChg>
        <pc:spChg chg="add del">
          <ac:chgData name="Mohammed Rameez (TCS)" userId="8c75e93f-1b6b-451b-8cfa-0fb81fdba973" providerId="ADAL" clId="{2B4B5443-F1B7-4281-9917-423585DE2ADF}" dt="2021-08-19T12:12:54.842" v="3854" actId="26606"/>
          <ac:spMkLst>
            <pc:docMk/>
            <pc:sldMk cId="477160328" sldId="272"/>
            <ac:spMk id="14" creationId="{CABDC08D-6093-4397-92D4-54D00E2BB1C2}"/>
          </ac:spMkLst>
        </pc:spChg>
        <pc:spChg chg="add del">
          <ac:chgData name="Mohammed Rameez (TCS)" userId="8c75e93f-1b6b-451b-8cfa-0fb81fdba973" providerId="ADAL" clId="{2B4B5443-F1B7-4281-9917-423585DE2ADF}" dt="2021-08-19T12:12:56.655" v="3856" actId="26606"/>
          <ac:spMkLst>
            <pc:docMk/>
            <pc:sldMk cId="477160328" sldId="272"/>
            <ac:spMk id="15" creationId="{D240F8A8-FEA1-42C2-B259-27A9351279BD}"/>
          </ac:spMkLst>
        </pc:spChg>
        <pc:spChg chg="add del">
          <ac:chgData name="Mohammed Rameez (TCS)" userId="8c75e93f-1b6b-451b-8cfa-0fb81fdba973" providerId="ADAL" clId="{2B4B5443-F1B7-4281-9917-423585DE2ADF}" dt="2021-08-19T12:12:58.139" v="3858" actId="26606"/>
          <ac:spMkLst>
            <pc:docMk/>
            <pc:sldMk cId="477160328" sldId="272"/>
            <ac:spMk id="17" creationId="{8EE457FF-670E-4EC1-ACD4-1173DA9A7975}"/>
          </ac:spMkLst>
        </pc:spChg>
        <pc:spChg chg="add del">
          <ac:chgData name="Mohammed Rameez (TCS)" userId="8c75e93f-1b6b-451b-8cfa-0fb81fdba973" providerId="ADAL" clId="{2B4B5443-F1B7-4281-9917-423585DE2ADF}" dt="2021-08-19T12:12:58.139" v="3858" actId="26606"/>
          <ac:spMkLst>
            <pc:docMk/>
            <pc:sldMk cId="477160328" sldId="272"/>
            <ac:spMk id="18" creationId="{089A69AF-D57B-49B4-886C-D4A5DC194421}"/>
          </ac:spMkLst>
        </pc:spChg>
        <pc:spChg chg="add del">
          <ac:chgData name="Mohammed Rameez (TCS)" userId="8c75e93f-1b6b-451b-8cfa-0fb81fdba973" providerId="ADAL" clId="{2B4B5443-F1B7-4281-9917-423585DE2ADF}" dt="2021-08-19T12:12:58.139" v="3858" actId="26606"/>
          <ac:spMkLst>
            <pc:docMk/>
            <pc:sldMk cId="477160328" sldId="272"/>
            <ac:spMk id="19" creationId="{CABDC08D-6093-4397-92D4-54D00E2BB1C2}"/>
          </ac:spMkLst>
        </pc:spChg>
        <pc:spChg chg="add del">
          <ac:chgData name="Mohammed Rameez (TCS)" userId="8c75e93f-1b6b-451b-8cfa-0fb81fdba973" providerId="ADAL" clId="{2B4B5443-F1B7-4281-9917-423585DE2ADF}" dt="2021-08-19T12:12:58.139" v="3858" actId="26606"/>
          <ac:spMkLst>
            <pc:docMk/>
            <pc:sldMk cId="477160328" sldId="272"/>
            <ac:spMk id="20" creationId="{43509599-5115-42DA-9E0A-43DA0D8C06F4}"/>
          </ac:spMkLst>
        </pc:spChg>
        <pc:spChg chg="add">
          <ac:chgData name="Mohammed Rameez (TCS)" userId="8c75e93f-1b6b-451b-8cfa-0fb81fdba973" providerId="ADAL" clId="{2B4B5443-F1B7-4281-9917-423585DE2ADF}" dt="2021-08-19T12:12:58.139" v="3859" actId="26606"/>
          <ac:spMkLst>
            <pc:docMk/>
            <pc:sldMk cId="477160328" sldId="272"/>
            <ac:spMk id="22" creationId="{8EE457FF-670E-4EC1-ACD4-1173DA9A7975}"/>
          </ac:spMkLst>
        </pc:spChg>
        <pc:spChg chg="add">
          <ac:chgData name="Mohammed Rameez (TCS)" userId="8c75e93f-1b6b-451b-8cfa-0fb81fdba973" providerId="ADAL" clId="{2B4B5443-F1B7-4281-9917-423585DE2ADF}" dt="2021-08-19T12:12:58.139" v="3859" actId="26606"/>
          <ac:spMkLst>
            <pc:docMk/>
            <pc:sldMk cId="477160328" sldId="272"/>
            <ac:spMk id="23" creationId="{089A69AF-D57B-49B4-886C-D4A5DC194421}"/>
          </ac:spMkLst>
        </pc:spChg>
        <pc:spChg chg="add">
          <ac:chgData name="Mohammed Rameez (TCS)" userId="8c75e93f-1b6b-451b-8cfa-0fb81fdba973" providerId="ADAL" clId="{2B4B5443-F1B7-4281-9917-423585DE2ADF}" dt="2021-08-19T12:12:58.139" v="3859" actId="26606"/>
          <ac:spMkLst>
            <pc:docMk/>
            <pc:sldMk cId="477160328" sldId="272"/>
            <ac:spMk id="24" creationId="{CABDC08D-6093-4397-92D4-54D00E2BB1C2}"/>
          </ac:spMkLst>
        </pc:spChg>
        <pc:spChg chg="add mod">
          <ac:chgData name="Mohammed Rameez (TCS)" userId="8c75e93f-1b6b-451b-8cfa-0fb81fdba973" providerId="ADAL" clId="{2B4B5443-F1B7-4281-9917-423585DE2ADF}" dt="2021-08-19T12:13:47.130" v="3869" actId="255"/>
          <ac:spMkLst>
            <pc:docMk/>
            <pc:sldMk cId="477160328" sldId="272"/>
            <ac:spMk id="25" creationId="{43509599-5115-42DA-9E0A-43DA0D8C06F4}"/>
          </ac:spMkLst>
        </pc:spChg>
        <pc:graphicFrameChg chg="add del">
          <ac:chgData name="Mohammed Rameez (TCS)" userId="8c75e93f-1b6b-451b-8cfa-0fb81fdba973" providerId="ADAL" clId="{2B4B5443-F1B7-4281-9917-423585DE2ADF}" dt="2021-08-19T12:12:56.655" v="3856" actId="26606"/>
          <ac:graphicFrameMkLst>
            <pc:docMk/>
            <pc:sldMk cId="477160328" sldId="272"/>
            <ac:graphicFrameMk id="7" creationId="{5FDF63FE-2323-4AB7-A920-3FB17342E242}"/>
          </ac:graphicFrameMkLst>
        </pc:graphicFrameChg>
      </pc:sldChg>
      <pc:sldChg chg="add del">
        <pc:chgData name="Mohammed Rameez (TCS)" userId="8c75e93f-1b6b-451b-8cfa-0fb81fdba973" providerId="ADAL" clId="{2B4B5443-F1B7-4281-9917-423585DE2ADF}" dt="2021-08-19T09:40:23.736" v="1975" actId="2696"/>
        <pc:sldMkLst>
          <pc:docMk/>
          <pc:sldMk cId="1042953664" sldId="272"/>
        </pc:sldMkLst>
      </pc:sldChg>
      <pc:sldChg chg="addSp delSp modSp add mod setBg setClrOvrMap">
        <pc:chgData name="Mohammed Rameez (TCS)" userId="8c75e93f-1b6b-451b-8cfa-0fb81fdba973" providerId="ADAL" clId="{2B4B5443-F1B7-4281-9917-423585DE2ADF}" dt="2021-08-19T12:26:56.395" v="4026" actId="113"/>
        <pc:sldMkLst>
          <pc:docMk/>
          <pc:sldMk cId="3810357713" sldId="273"/>
        </pc:sldMkLst>
        <pc:spChg chg="add del mod">
          <ac:chgData name="Mohammed Rameez (TCS)" userId="8c75e93f-1b6b-451b-8cfa-0fb81fdba973" providerId="ADAL" clId="{2B4B5443-F1B7-4281-9917-423585DE2ADF}" dt="2021-08-19T12:26:56.395" v="4026" actId="113"/>
          <ac:spMkLst>
            <pc:docMk/>
            <pc:sldMk cId="3810357713" sldId="273"/>
            <ac:spMk id="3" creationId="{43509599-5115-42DA-9E0A-43DA0D8C06F4}"/>
          </ac:spMkLst>
        </pc:spChg>
        <pc:spChg chg="mod">
          <ac:chgData name="Mohammed Rameez (TCS)" userId="8c75e93f-1b6b-451b-8cfa-0fb81fdba973" providerId="ADAL" clId="{2B4B5443-F1B7-4281-9917-423585DE2ADF}" dt="2021-08-19T12:13:07.156" v="3860" actId="26606"/>
          <ac:spMkLst>
            <pc:docMk/>
            <pc:sldMk cId="3810357713" sldId="273"/>
            <ac:spMk id="5" creationId="{433EBDDF-7CF7-4F87-A642-80A980EA4FC1}"/>
          </ac:spMkLst>
        </pc:spChg>
        <pc:spChg chg="add">
          <ac:chgData name="Mohammed Rameez (TCS)" userId="8c75e93f-1b6b-451b-8cfa-0fb81fdba973" providerId="ADAL" clId="{2B4B5443-F1B7-4281-9917-423585DE2ADF}" dt="2021-08-19T12:13:07.156" v="3860" actId="26606"/>
          <ac:spMkLst>
            <pc:docMk/>
            <pc:sldMk cId="3810357713" sldId="273"/>
            <ac:spMk id="10" creationId="{8EE457FF-670E-4EC1-ACD4-1173DA9A7975}"/>
          </ac:spMkLst>
        </pc:spChg>
        <pc:spChg chg="add">
          <ac:chgData name="Mohammed Rameez (TCS)" userId="8c75e93f-1b6b-451b-8cfa-0fb81fdba973" providerId="ADAL" clId="{2B4B5443-F1B7-4281-9917-423585DE2ADF}" dt="2021-08-19T12:13:07.156" v="3860" actId="26606"/>
          <ac:spMkLst>
            <pc:docMk/>
            <pc:sldMk cId="3810357713" sldId="273"/>
            <ac:spMk id="12" creationId="{089A69AF-D57B-49B4-886C-D4A5DC194421}"/>
          </ac:spMkLst>
        </pc:spChg>
        <pc:spChg chg="add">
          <ac:chgData name="Mohammed Rameez (TCS)" userId="8c75e93f-1b6b-451b-8cfa-0fb81fdba973" providerId="ADAL" clId="{2B4B5443-F1B7-4281-9917-423585DE2ADF}" dt="2021-08-19T12:13:07.156" v="3860" actId="26606"/>
          <ac:spMkLst>
            <pc:docMk/>
            <pc:sldMk cId="3810357713" sldId="273"/>
            <ac:spMk id="14" creationId="{CABDC08D-6093-4397-92D4-54D00E2BB1C2}"/>
          </ac:spMkLst>
        </pc:spChg>
        <pc:graphicFrameChg chg="add">
          <ac:chgData name="Mohammed Rameez (TCS)" userId="8c75e93f-1b6b-451b-8cfa-0fb81fdba973" providerId="ADAL" clId="{2B4B5443-F1B7-4281-9917-423585DE2ADF}" dt="2021-08-19T12:11:08.112" v="3783"/>
          <ac:graphicFrameMkLst>
            <pc:docMk/>
            <pc:sldMk cId="3810357713" sldId="273"/>
            <ac:graphicFrameMk id="4" creationId="{68CAD6E6-BADE-4AD4-ACCA-55658FA91B48}"/>
          </ac:graphicFrameMkLst>
        </pc:graphicFrameChg>
        <pc:graphicFrameChg chg="add">
          <ac:chgData name="Mohammed Rameez (TCS)" userId="8c75e93f-1b6b-451b-8cfa-0fb81fdba973" providerId="ADAL" clId="{2B4B5443-F1B7-4281-9917-423585DE2ADF}" dt="2021-08-19T12:11:13.578" v="3784"/>
          <ac:graphicFrameMkLst>
            <pc:docMk/>
            <pc:sldMk cId="3810357713" sldId="273"/>
            <ac:graphicFrameMk id="6" creationId="{68CAD6E6-BADE-4AD4-ACCA-55658FA91B48}"/>
          </ac:graphicFrameMkLst>
        </pc:graphicFrameChg>
      </pc:sldChg>
      <pc:sldChg chg="addSp delSp modSp add mod setBg setClrOvrMap">
        <pc:chgData name="Mohammed Rameez (TCS)" userId="8c75e93f-1b6b-451b-8cfa-0fb81fdba973" providerId="ADAL" clId="{2B4B5443-F1B7-4281-9917-423585DE2ADF}" dt="2021-08-19T12:36:23.737" v="4121"/>
        <pc:sldMkLst>
          <pc:docMk/>
          <pc:sldMk cId="533550818" sldId="274"/>
        </pc:sldMkLst>
        <pc:spChg chg="add mod">
          <ac:chgData name="Mohammed Rameez (TCS)" userId="8c75e93f-1b6b-451b-8cfa-0fb81fdba973" providerId="ADAL" clId="{2B4B5443-F1B7-4281-9917-423585DE2ADF}" dt="2021-08-19T12:36:23.737" v="4121"/>
          <ac:spMkLst>
            <pc:docMk/>
            <pc:sldMk cId="533550818" sldId="274"/>
            <ac:spMk id="3" creationId="{693DEF38-5D9A-43CB-80B3-006983E465D2}"/>
          </ac:spMkLst>
        </pc:spChg>
        <pc:spChg chg="add del">
          <ac:chgData name="Mohammed Rameez (TCS)" userId="8c75e93f-1b6b-451b-8cfa-0fb81fdba973" providerId="ADAL" clId="{2B4B5443-F1B7-4281-9917-423585DE2ADF}" dt="2021-08-19T12:33:17.079" v="4068" actId="26606"/>
          <ac:spMkLst>
            <pc:docMk/>
            <pc:sldMk cId="533550818" sldId="274"/>
            <ac:spMk id="8" creationId="{133F8CB7-795C-4272-9073-64D8CF97F220}"/>
          </ac:spMkLst>
        </pc:spChg>
        <pc:spChg chg="add del">
          <ac:chgData name="Mohammed Rameez (TCS)" userId="8c75e93f-1b6b-451b-8cfa-0fb81fdba973" providerId="ADAL" clId="{2B4B5443-F1B7-4281-9917-423585DE2ADF}" dt="2021-08-19T12:33:17.079" v="4068" actId="26606"/>
          <ac:spMkLst>
            <pc:docMk/>
            <pc:sldMk cId="533550818" sldId="274"/>
            <ac:spMk id="10" creationId="{7AF0B711-0578-47A6-AB9A-AF422D2535BF}"/>
          </ac:spMkLst>
        </pc:spChg>
        <pc:spChg chg="add">
          <ac:chgData name="Mohammed Rameez (TCS)" userId="8c75e93f-1b6b-451b-8cfa-0fb81fdba973" providerId="ADAL" clId="{2B4B5443-F1B7-4281-9917-423585DE2ADF}" dt="2021-08-19T12:33:17.079" v="4068" actId="26606"/>
          <ac:spMkLst>
            <pc:docMk/>
            <pc:sldMk cId="533550818" sldId="274"/>
            <ac:spMk id="15" creationId="{133F8CB7-795C-4272-9073-64D8CF97F220}"/>
          </ac:spMkLst>
        </pc:spChg>
        <pc:spChg chg="add">
          <ac:chgData name="Mohammed Rameez (TCS)" userId="8c75e93f-1b6b-451b-8cfa-0fb81fdba973" providerId="ADAL" clId="{2B4B5443-F1B7-4281-9917-423585DE2ADF}" dt="2021-08-19T12:33:17.079" v="4068" actId="26606"/>
          <ac:spMkLst>
            <pc:docMk/>
            <pc:sldMk cId="533550818" sldId="274"/>
            <ac:spMk id="17" creationId="{B7743172-17A8-4FA4-8434-B813E03B7665}"/>
          </ac:spMkLst>
        </pc:spChg>
        <pc:spChg chg="add">
          <ac:chgData name="Mohammed Rameez (TCS)" userId="8c75e93f-1b6b-451b-8cfa-0fb81fdba973" providerId="ADAL" clId="{2B4B5443-F1B7-4281-9917-423585DE2ADF}" dt="2021-08-19T12:33:17.079" v="4068" actId="26606"/>
          <ac:spMkLst>
            <pc:docMk/>
            <pc:sldMk cId="533550818" sldId="274"/>
            <ac:spMk id="19" creationId="{4CE1233C-FD2F-489E-BFDE-086F5FED6491}"/>
          </ac:spMkLst>
        </pc:spChg>
        <pc:picChg chg="add mod ord">
          <ac:chgData name="Mohammed Rameez (TCS)" userId="8c75e93f-1b6b-451b-8cfa-0fb81fdba973" providerId="ADAL" clId="{2B4B5443-F1B7-4281-9917-423585DE2ADF}" dt="2021-08-19T12:34:57.242" v="4082" actId="14100"/>
          <ac:picMkLst>
            <pc:docMk/>
            <pc:sldMk cId="533550818" sldId="274"/>
            <ac:picMk id="2" creationId="{B0DF9D02-2009-4DA2-B86B-85BA287CACF3}"/>
          </ac:picMkLst>
        </pc:picChg>
      </pc:sldChg>
      <pc:sldChg chg="addSp delSp modSp add mod setBg setClrOvrMap">
        <pc:chgData name="Mohammed Rameez (TCS)" userId="8c75e93f-1b6b-451b-8cfa-0fb81fdba973" providerId="ADAL" clId="{2B4B5443-F1B7-4281-9917-423585DE2ADF}" dt="2021-08-19T12:36:14.689" v="4120" actId="20577"/>
        <pc:sldMkLst>
          <pc:docMk/>
          <pc:sldMk cId="976758043" sldId="275"/>
        </pc:sldMkLst>
        <pc:spChg chg="mod">
          <ac:chgData name="Mohammed Rameez (TCS)" userId="8c75e93f-1b6b-451b-8cfa-0fb81fdba973" providerId="ADAL" clId="{2B4B5443-F1B7-4281-9917-423585DE2ADF}" dt="2021-08-19T12:36:14.689" v="4120" actId="20577"/>
          <ac:spMkLst>
            <pc:docMk/>
            <pc:sldMk cId="976758043" sldId="275"/>
            <ac:spMk id="3" creationId="{693DEF38-5D9A-43CB-80B3-006983E465D2}"/>
          </ac:spMkLst>
        </pc:spChg>
        <pc:spChg chg="add del">
          <ac:chgData name="Mohammed Rameez (TCS)" userId="8c75e93f-1b6b-451b-8cfa-0fb81fdba973" providerId="ADAL" clId="{2B4B5443-F1B7-4281-9917-423585DE2ADF}" dt="2021-08-19T12:34:36.741" v="4077" actId="26606"/>
          <ac:spMkLst>
            <pc:docMk/>
            <pc:sldMk cId="976758043" sldId="275"/>
            <ac:spMk id="9" creationId="{133F8CB7-795C-4272-9073-64D8CF97F220}"/>
          </ac:spMkLst>
        </pc:spChg>
        <pc:spChg chg="add del">
          <ac:chgData name="Mohammed Rameez (TCS)" userId="8c75e93f-1b6b-451b-8cfa-0fb81fdba973" providerId="ADAL" clId="{2B4B5443-F1B7-4281-9917-423585DE2ADF}" dt="2021-08-19T12:34:36.741" v="4077" actId="26606"/>
          <ac:spMkLst>
            <pc:docMk/>
            <pc:sldMk cId="976758043" sldId="275"/>
            <ac:spMk id="11" creationId="{79277119-B941-4A45-9322-FA2BC135DE62}"/>
          </ac:spMkLst>
        </pc:spChg>
        <pc:spChg chg="add del">
          <ac:chgData name="Mohammed Rameez (TCS)" userId="8c75e93f-1b6b-451b-8cfa-0fb81fdba973" providerId="ADAL" clId="{2B4B5443-F1B7-4281-9917-423585DE2ADF}" dt="2021-08-19T12:34:36.741" v="4077" actId="26606"/>
          <ac:spMkLst>
            <pc:docMk/>
            <pc:sldMk cId="976758043" sldId="275"/>
            <ac:spMk id="13" creationId="{DFDB457D-F372-428B-A10D-41080EF9382A}"/>
          </ac:spMkLst>
        </pc:spChg>
        <pc:spChg chg="add">
          <ac:chgData name="Mohammed Rameez (TCS)" userId="8c75e93f-1b6b-451b-8cfa-0fb81fdba973" providerId="ADAL" clId="{2B4B5443-F1B7-4281-9917-423585DE2ADF}" dt="2021-08-19T12:34:36.757" v="4078" actId="26606"/>
          <ac:spMkLst>
            <pc:docMk/>
            <pc:sldMk cId="976758043" sldId="275"/>
            <ac:spMk id="15" creationId="{133F8CB7-795C-4272-9073-64D8CF97F220}"/>
          </ac:spMkLst>
        </pc:spChg>
        <pc:spChg chg="add">
          <ac:chgData name="Mohammed Rameez (TCS)" userId="8c75e93f-1b6b-451b-8cfa-0fb81fdba973" providerId="ADAL" clId="{2B4B5443-F1B7-4281-9917-423585DE2ADF}" dt="2021-08-19T12:34:36.757" v="4078" actId="26606"/>
          <ac:spMkLst>
            <pc:docMk/>
            <pc:sldMk cId="976758043" sldId="275"/>
            <ac:spMk id="16" creationId="{B7743172-17A8-4FA4-8434-B813E03B7665}"/>
          </ac:spMkLst>
        </pc:spChg>
        <pc:spChg chg="add">
          <ac:chgData name="Mohammed Rameez (TCS)" userId="8c75e93f-1b6b-451b-8cfa-0fb81fdba973" providerId="ADAL" clId="{2B4B5443-F1B7-4281-9917-423585DE2ADF}" dt="2021-08-19T12:34:36.757" v="4078" actId="26606"/>
          <ac:spMkLst>
            <pc:docMk/>
            <pc:sldMk cId="976758043" sldId="275"/>
            <ac:spMk id="17" creationId="{4CE1233C-FD2F-489E-BFDE-086F5FED6491}"/>
          </ac:spMkLst>
        </pc:spChg>
        <pc:picChg chg="del">
          <ac:chgData name="Mohammed Rameez (TCS)" userId="8c75e93f-1b6b-451b-8cfa-0fb81fdba973" providerId="ADAL" clId="{2B4B5443-F1B7-4281-9917-423585DE2ADF}" dt="2021-08-19T12:31:16.080" v="4058" actId="478"/>
          <ac:picMkLst>
            <pc:docMk/>
            <pc:sldMk cId="976758043" sldId="275"/>
            <ac:picMk id="2" creationId="{B0DF9D02-2009-4DA2-B86B-85BA287CACF3}"/>
          </ac:picMkLst>
        </pc:picChg>
        <pc:picChg chg="add mod">
          <ac:chgData name="Mohammed Rameez (TCS)" userId="8c75e93f-1b6b-451b-8cfa-0fb81fdba973" providerId="ADAL" clId="{2B4B5443-F1B7-4281-9917-423585DE2ADF}" dt="2021-08-19T12:35:27.901" v="4085" actId="1076"/>
          <ac:picMkLst>
            <pc:docMk/>
            <pc:sldMk cId="976758043" sldId="275"/>
            <ac:picMk id="4" creationId="{4CF3BA91-7400-4527-985D-360E7B0C2443}"/>
          </ac:picMkLst>
        </pc:picChg>
      </pc:sldChg>
      <pc:sldChg chg="addSp delSp modSp add mod ord setBg setClrOvrMap">
        <pc:chgData name="Mohammed Rameez (TCS)" userId="8c75e93f-1b6b-451b-8cfa-0fb81fdba973" providerId="ADAL" clId="{2B4B5443-F1B7-4281-9917-423585DE2ADF}" dt="2021-08-19T12:39:29.003" v="4174" actId="26606"/>
        <pc:sldMkLst>
          <pc:docMk/>
          <pc:sldMk cId="3684763306" sldId="276"/>
        </pc:sldMkLst>
        <pc:spChg chg="mod">
          <ac:chgData name="Mohammed Rameez (TCS)" userId="8c75e93f-1b6b-451b-8cfa-0fb81fdba973" providerId="ADAL" clId="{2B4B5443-F1B7-4281-9917-423585DE2ADF}" dt="2021-08-19T12:39:29.003" v="4174" actId="26606"/>
          <ac:spMkLst>
            <pc:docMk/>
            <pc:sldMk cId="3684763306" sldId="276"/>
            <ac:spMk id="2" creationId="{DF6B2382-2F0D-417B-983D-B16413F35AF9}"/>
          </ac:spMkLst>
        </pc:spChg>
        <pc:spChg chg="del">
          <ac:chgData name="Mohammed Rameez (TCS)" userId="8c75e93f-1b6b-451b-8cfa-0fb81fdba973" providerId="ADAL" clId="{2B4B5443-F1B7-4281-9917-423585DE2ADF}" dt="2021-08-19T12:37:50.856" v="4148" actId="478"/>
          <ac:spMkLst>
            <pc:docMk/>
            <pc:sldMk cId="3684763306" sldId="276"/>
            <ac:spMk id="3" creationId="{8CDE7DD5-3507-42AC-B25D-68024F537B21}"/>
          </ac:spMkLst>
        </pc:spChg>
        <pc:spChg chg="add del">
          <ac:chgData name="Mohammed Rameez (TCS)" userId="8c75e93f-1b6b-451b-8cfa-0fb81fdba973" providerId="ADAL" clId="{2B4B5443-F1B7-4281-9917-423585DE2ADF}" dt="2021-08-19T12:39:28.988" v="4173" actId="26606"/>
          <ac:spMkLst>
            <pc:docMk/>
            <pc:sldMk cId="3684763306" sldId="276"/>
            <ac:spMk id="9" creationId="{B7743172-17A8-4FA4-8434-B813E03B7665}"/>
          </ac:spMkLst>
        </pc:spChg>
        <pc:spChg chg="add del">
          <ac:chgData name="Mohammed Rameez (TCS)" userId="8c75e93f-1b6b-451b-8cfa-0fb81fdba973" providerId="ADAL" clId="{2B4B5443-F1B7-4281-9917-423585DE2ADF}" dt="2021-08-19T12:39:28.988" v="4173" actId="26606"/>
          <ac:spMkLst>
            <pc:docMk/>
            <pc:sldMk cId="3684763306" sldId="276"/>
            <ac:spMk id="11" creationId="{4CE1233C-FD2F-489E-BFDE-086F5FED6491}"/>
          </ac:spMkLst>
        </pc:spChg>
        <pc:spChg chg="add">
          <ac:chgData name="Mohammed Rameez (TCS)" userId="8c75e93f-1b6b-451b-8cfa-0fb81fdba973" providerId="ADAL" clId="{2B4B5443-F1B7-4281-9917-423585DE2ADF}" dt="2021-08-19T12:39:29.003" v="4174" actId="26606"/>
          <ac:spMkLst>
            <pc:docMk/>
            <pc:sldMk cId="3684763306" sldId="276"/>
            <ac:spMk id="13" creationId="{B7743172-17A8-4FA4-8434-B813E03B7665}"/>
          </ac:spMkLst>
        </pc:spChg>
        <pc:spChg chg="add">
          <ac:chgData name="Mohammed Rameez (TCS)" userId="8c75e93f-1b6b-451b-8cfa-0fb81fdba973" providerId="ADAL" clId="{2B4B5443-F1B7-4281-9917-423585DE2ADF}" dt="2021-08-19T12:39:29.003" v="4174" actId="26606"/>
          <ac:spMkLst>
            <pc:docMk/>
            <pc:sldMk cId="3684763306" sldId="276"/>
            <ac:spMk id="14" creationId="{4CE1233C-FD2F-489E-BFDE-086F5FED6491}"/>
          </ac:spMkLst>
        </pc:spChg>
        <pc:picChg chg="add del">
          <ac:chgData name="Mohammed Rameez (TCS)" userId="8c75e93f-1b6b-451b-8cfa-0fb81fdba973" providerId="ADAL" clId="{2B4B5443-F1B7-4281-9917-423585DE2ADF}" dt="2021-08-19T12:39:28.988" v="4173" actId="26606"/>
          <ac:picMkLst>
            <pc:docMk/>
            <pc:sldMk cId="3684763306" sldId="276"/>
            <ac:picMk id="6" creationId="{426AFF93-BC34-4D45-AFFD-E6D443E816B6}"/>
          </ac:picMkLst>
        </pc:picChg>
        <pc:picChg chg="add">
          <ac:chgData name="Mohammed Rameez (TCS)" userId="8c75e93f-1b6b-451b-8cfa-0fb81fdba973" providerId="ADAL" clId="{2B4B5443-F1B7-4281-9917-423585DE2ADF}" dt="2021-08-19T12:39:29.003" v="4174" actId="26606"/>
          <ac:picMkLst>
            <pc:docMk/>
            <pc:sldMk cId="3684763306" sldId="276"/>
            <ac:picMk id="15" creationId="{2EA287B5-2F7E-431C-8BF2-C46159B74F55}"/>
          </ac:picMkLst>
        </pc:picChg>
      </pc:sldChg>
      <pc:sldChg chg="add del">
        <pc:chgData name="Mohammed Rameez (TCS)" userId="8c75e93f-1b6b-451b-8cfa-0fb81fdba973" providerId="ADAL" clId="{2B4B5443-F1B7-4281-9917-423585DE2ADF}" dt="2021-08-19T12:38:36.031" v="4151"/>
        <pc:sldMkLst>
          <pc:docMk/>
          <pc:sldMk cId="673002354" sldId="277"/>
        </pc:sldMkLst>
      </pc:sldChg>
      <pc:sldChg chg="modSp add setBg">
        <pc:chgData name="Mohammed Rameez (TCS)" userId="8c75e93f-1b6b-451b-8cfa-0fb81fdba973" providerId="ADAL" clId="{2B4B5443-F1B7-4281-9917-423585DE2ADF}" dt="2021-08-19T12:39:10.205" v="4169" actId="20577"/>
        <pc:sldMkLst>
          <pc:docMk/>
          <pc:sldMk cId="2374768288" sldId="277"/>
        </pc:sldMkLst>
        <pc:spChg chg="mod">
          <ac:chgData name="Mohammed Rameez (TCS)" userId="8c75e93f-1b6b-451b-8cfa-0fb81fdba973" providerId="ADAL" clId="{2B4B5443-F1B7-4281-9917-423585DE2ADF}" dt="2021-08-19T12:39:10.205" v="4169" actId="20577"/>
          <ac:spMkLst>
            <pc:docMk/>
            <pc:sldMk cId="2374768288" sldId="277"/>
            <ac:spMk id="2" creationId="{0B9BC2E8-6BB8-4909-857C-329B82DD5E06}"/>
          </ac:spMkLst>
        </pc:spChg>
      </pc:sldChg>
      <pc:sldMasterChg chg="setBg modSldLayout">
        <pc:chgData name="Mohammed Rameez (TCS)" userId="8c75e93f-1b6b-451b-8cfa-0fb81fdba973" providerId="ADAL" clId="{2B4B5443-F1B7-4281-9917-423585DE2ADF}" dt="2021-08-19T07:33:48.653" v="828"/>
        <pc:sldMasterMkLst>
          <pc:docMk/>
          <pc:sldMasterMk cId="0" sldId="2147483648"/>
        </pc:sldMasterMkLst>
        <pc:sldLayoutChg chg="setBg">
          <pc:chgData name="Mohammed Rameez (TCS)" userId="8c75e93f-1b6b-451b-8cfa-0fb81fdba973" providerId="ADAL" clId="{2B4B5443-F1B7-4281-9917-423585DE2ADF}" dt="2021-08-19T07:33:48.653" v="828"/>
          <pc:sldLayoutMkLst>
            <pc:docMk/>
            <pc:sldMasterMk cId="0" sldId="2147483648"/>
            <pc:sldLayoutMk cId="0" sldId="2147483649"/>
          </pc:sldLayoutMkLst>
        </pc:sldLayoutChg>
        <pc:sldLayoutChg chg="setBg">
          <pc:chgData name="Mohammed Rameez (TCS)" userId="8c75e93f-1b6b-451b-8cfa-0fb81fdba973" providerId="ADAL" clId="{2B4B5443-F1B7-4281-9917-423585DE2ADF}" dt="2021-08-19T07:33:48.653" v="828"/>
          <pc:sldLayoutMkLst>
            <pc:docMk/>
            <pc:sldMasterMk cId="0" sldId="2147483648"/>
            <pc:sldLayoutMk cId="0" sldId="2147483650"/>
          </pc:sldLayoutMkLst>
        </pc:sldLayoutChg>
        <pc:sldLayoutChg chg="setBg">
          <pc:chgData name="Mohammed Rameez (TCS)" userId="8c75e93f-1b6b-451b-8cfa-0fb81fdba973" providerId="ADAL" clId="{2B4B5443-F1B7-4281-9917-423585DE2ADF}" dt="2021-08-19T07:33:48.653" v="828"/>
          <pc:sldLayoutMkLst>
            <pc:docMk/>
            <pc:sldMasterMk cId="0" sldId="2147483648"/>
            <pc:sldLayoutMk cId="0" sldId="2147483651"/>
          </pc:sldLayoutMkLst>
        </pc:sldLayoutChg>
        <pc:sldLayoutChg chg="setBg">
          <pc:chgData name="Mohammed Rameez (TCS)" userId="8c75e93f-1b6b-451b-8cfa-0fb81fdba973" providerId="ADAL" clId="{2B4B5443-F1B7-4281-9917-423585DE2ADF}" dt="2021-08-19T07:33:48.653" v="828"/>
          <pc:sldLayoutMkLst>
            <pc:docMk/>
            <pc:sldMasterMk cId="0" sldId="2147483648"/>
            <pc:sldLayoutMk cId="0" sldId="2147483652"/>
          </pc:sldLayoutMkLst>
        </pc:sldLayoutChg>
        <pc:sldLayoutChg chg="setBg">
          <pc:chgData name="Mohammed Rameez (TCS)" userId="8c75e93f-1b6b-451b-8cfa-0fb81fdba973" providerId="ADAL" clId="{2B4B5443-F1B7-4281-9917-423585DE2ADF}" dt="2021-08-19T07:33:48.653" v="828"/>
          <pc:sldLayoutMkLst>
            <pc:docMk/>
            <pc:sldMasterMk cId="0" sldId="2147483648"/>
            <pc:sldLayoutMk cId="0" sldId="2147483653"/>
          </pc:sldLayoutMkLst>
        </pc:sldLayoutChg>
        <pc:sldLayoutChg chg="setBg">
          <pc:chgData name="Mohammed Rameez (TCS)" userId="8c75e93f-1b6b-451b-8cfa-0fb81fdba973" providerId="ADAL" clId="{2B4B5443-F1B7-4281-9917-423585DE2ADF}" dt="2021-08-19T07:33:48.653" v="828"/>
          <pc:sldLayoutMkLst>
            <pc:docMk/>
            <pc:sldMasterMk cId="0" sldId="2147483648"/>
            <pc:sldLayoutMk cId="0" sldId="2147483654"/>
          </pc:sldLayoutMkLst>
        </pc:sldLayoutChg>
        <pc:sldLayoutChg chg="setBg">
          <pc:chgData name="Mohammed Rameez (TCS)" userId="8c75e93f-1b6b-451b-8cfa-0fb81fdba973" providerId="ADAL" clId="{2B4B5443-F1B7-4281-9917-423585DE2ADF}" dt="2021-08-19T07:33:48.653" v="828"/>
          <pc:sldLayoutMkLst>
            <pc:docMk/>
            <pc:sldMasterMk cId="0" sldId="2147483648"/>
            <pc:sldLayoutMk cId="0" sldId="2147483655"/>
          </pc:sldLayoutMkLst>
        </pc:sldLayoutChg>
        <pc:sldLayoutChg chg="setBg">
          <pc:chgData name="Mohammed Rameez (TCS)" userId="8c75e93f-1b6b-451b-8cfa-0fb81fdba973" providerId="ADAL" clId="{2B4B5443-F1B7-4281-9917-423585DE2ADF}" dt="2021-08-19T07:33:48.653" v="828"/>
          <pc:sldLayoutMkLst>
            <pc:docMk/>
            <pc:sldMasterMk cId="0" sldId="2147483648"/>
            <pc:sldLayoutMk cId="0" sldId="2147483656"/>
          </pc:sldLayoutMkLst>
        </pc:sldLayoutChg>
        <pc:sldLayoutChg chg="setBg">
          <pc:chgData name="Mohammed Rameez (TCS)" userId="8c75e93f-1b6b-451b-8cfa-0fb81fdba973" providerId="ADAL" clId="{2B4B5443-F1B7-4281-9917-423585DE2ADF}" dt="2021-08-19T07:33:48.653" v="828"/>
          <pc:sldLayoutMkLst>
            <pc:docMk/>
            <pc:sldMasterMk cId="0" sldId="2147483648"/>
            <pc:sldLayoutMk cId="0" sldId="2147483657"/>
          </pc:sldLayoutMkLst>
        </pc:sldLayoutChg>
        <pc:sldLayoutChg chg="setBg">
          <pc:chgData name="Mohammed Rameez (TCS)" userId="8c75e93f-1b6b-451b-8cfa-0fb81fdba973" providerId="ADAL" clId="{2B4B5443-F1B7-4281-9917-423585DE2ADF}" dt="2021-08-19T07:33:48.653" v="828"/>
          <pc:sldLayoutMkLst>
            <pc:docMk/>
            <pc:sldMasterMk cId="0" sldId="2147483648"/>
            <pc:sldLayoutMk cId="0" sldId="2147483658"/>
          </pc:sldLayoutMkLst>
        </pc:sldLayoutChg>
        <pc:sldLayoutChg chg="setBg">
          <pc:chgData name="Mohammed Rameez (TCS)" userId="8c75e93f-1b6b-451b-8cfa-0fb81fdba973" providerId="ADAL" clId="{2B4B5443-F1B7-4281-9917-423585DE2ADF}" dt="2021-08-19T07:33:48.653" v="828"/>
          <pc:sldLayoutMkLst>
            <pc:docMk/>
            <pc:sldMasterMk cId="0" sldId="2147483648"/>
            <pc:sldLayoutMk cId="0" sldId="2147483659"/>
          </pc:sldLayoutMkLst>
        </pc:sldLayoutChg>
        <pc:sldLayoutChg chg="setBg">
          <pc:chgData name="Mohammed Rameez (TCS)" userId="8c75e93f-1b6b-451b-8cfa-0fb81fdba973" providerId="ADAL" clId="{2B4B5443-F1B7-4281-9917-423585DE2ADF}" dt="2021-08-19T07:33:48.653" v="828"/>
          <pc:sldLayoutMkLst>
            <pc:docMk/>
            <pc:sldMasterMk cId="0" sldId="2147483648"/>
            <pc:sldLayoutMk cId="0" sldId="2147483661"/>
          </pc:sldLayoutMkLst>
        </pc:sldLayoutChg>
        <pc:sldLayoutChg chg="setBg">
          <pc:chgData name="Mohammed Rameez (TCS)" userId="8c75e93f-1b6b-451b-8cfa-0fb81fdba973" providerId="ADAL" clId="{2B4B5443-F1B7-4281-9917-423585DE2ADF}" dt="2021-08-19T07:33:48.653" v="828"/>
          <pc:sldLayoutMkLst>
            <pc:docMk/>
            <pc:sldMasterMk cId="0" sldId="2147483648"/>
            <pc:sldLayoutMk cId="0" sldId="2147483663"/>
          </pc:sldLayoutMkLst>
        </pc:sldLayoutChg>
        <pc:sldLayoutChg chg="setBg">
          <pc:chgData name="Mohammed Rameez (TCS)" userId="8c75e93f-1b6b-451b-8cfa-0fb81fdba973" providerId="ADAL" clId="{2B4B5443-F1B7-4281-9917-423585DE2ADF}" dt="2021-08-19T07:33:48.653" v="828"/>
          <pc:sldLayoutMkLst>
            <pc:docMk/>
            <pc:sldMasterMk cId="0" sldId="2147483648"/>
            <pc:sldLayoutMk cId="0" sldId="2147483666"/>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121567-C2F1-4D38-94FB-772FA4159E4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D2F825-6548-44A4-AF49-977B65209494}">
      <dgm:prSet/>
      <dgm:spPr/>
      <dgm:t>
        <a:bodyPr/>
        <a:lstStyle/>
        <a:p>
          <a:pPr>
            <a:lnSpc>
              <a:spcPct val="100000"/>
            </a:lnSpc>
          </a:pPr>
          <a:r>
            <a:rPr lang="en-US" dirty="0"/>
            <a:t>This project is based on the Sales and profit received by a Super Market in USA</a:t>
          </a:r>
        </a:p>
      </dgm:t>
    </dgm:pt>
    <dgm:pt modelId="{F48D9D45-B83B-49FC-A57A-361782A8ADCF}" type="parTrans" cxnId="{B595212A-EBAC-4A22-81AE-7C37ADC724BA}">
      <dgm:prSet/>
      <dgm:spPr/>
      <dgm:t>
        <a:bodyPr/>
        <a:lstStyle/>
        <a:p>
          <a:endParaRPr lang="en-US"/>
        </a:p>
      </dgm:t>
    </dgm:pt>
    <dgm:pt modelId="{E73A90EA-F193-4377-AA73-1299151B436C}" type="sibTrans" cxnId="{B595212A-EBAC-4A22-81AE-7C37ADC724BA}">
      <dgm:prSet/>
      <dgm:spPr/>
      <dgm:t>
        <a:bodyPr/>
        <a:lstStyle/>
        <a:p>
          <a:endParaRPr lang="en-US"/>
        </a:p>
      </dgm:t>
    </dgm:pt>
    <dgm:pt modelId="{7419D9D1-16A7-4DB7-A02E-E8CFCE9D9AC2}">
      <dgm:prSet/>
      <dgm:spPr/>
      <dgm:t>
        <a:bodyPr/>
        <a:lstStyle/>
        <a:p>
          <a:pPr>
            <a:lnSpc>
              <a:spcPct val="100000"/>
            </a:lnSpc>
          </a:pPr>
          <a:r>
            <a:rPr lang="en-US" dirty="0"/>
            <a:t>Aim is to derive different problem statements to get insights from the data using different graphs and statistical measures</a:t>
          </a:r>
        </a:p>
      </dgm:t>
    </dgm:pt>
    <dgm:pt modelId="{A561650A-92E1-4EE6-83FB-BDC04C282BFC}" type="parTrans" cxnId="{2959AB07-B3DA-43D0-A19C-C9F980A60C61}">
      <dgm:prSet/>
      <dgm:spPr/>
      <dgm:t>
        <a:bodyPr/>
        <a:lstStyle/>
        <a:p>
          <a:endParaRPr lang="en-US"/>
        </a:p>
      </dgm:t>
    </dgm:pt>
    <dgm:pt modelId="{1B4936A8-84EE-49CE-90A3-25D86102F886}" type="sibTrans" cxnId="{2959AB07-B3DA-43D0-A19C-C9F980A60C61}">
      <dgm:prSet/>
      <dgm:spPr/>
      <dgm:t>
        <a:bodyPr/>
        <a:lstStyle/>
        <a:p>
          <a:endParaRPr lang="en-US"/>
        </a:p>
      </dgm:t>
    </dgm:pt>
    <dgm:pt modelId="{4B0766D4-4140-4B52-BB5C-02FC088EC456}">
      <dgm:prSet/>
      <dgm:spPr/>
      <dgm:t>
        <a:bodyPr/>
        <a:lstStyle/>
        <a:p>
          <a:pPr>
            <a:lnSpc>
              <a:spcPct val="100000"/>
            </a:lnSpc>
          </a:pPr>
          <a:r>
            <a:rPr lang="en-US" dirty="0"/>
            <a:t>The data consists of 24 columns and 9427 Rows.</a:t>
          </a:r>
        </a:p>
      </dgm:t>
    </dgm:pt>
    <dgm:pt modelId="{12D87333-8083-4A01-9A22-E7467DE0515B}" type="parTrans" cxnId="{5720B64E-BD7B-4EA6-ACBB-14C2C4CCA317}">
      <dgm:prSet/>
      <dgm:spPr/>
      <dgm:t>
        <a:bodyPr/>
        <a:lstStyle/>
        <a:p>
          <a:endParaRPr lang="en-US"/>
        </a:p>
      </dgm:t>
    </dgm:pt>
    <dgm:pt modelId="{41ADD1BC-CB7A-40DE-8548-6F0FE4E3FE4C}" type="sibTrans" cxnId="{5720B64E-BD7B-4EA6-ACBB-14C2C4CCA317}">
      <dgm:prSet/>
      <dgm:spPr/>
      <dgm:t>
        <a:bodyPr/>
        <a:lstStyle/>
        <a:p>
          <a:endParaRPr lang="en-US"/>
        </a:p>
      </dgm:t>
    </dgm:pt>
    <dgm:pt modelId="{BE77F524-BAF2-4063-AB53-54780E1D2EC2}" type="pres">
      <dgm:prSet presAssocID="{F4121567-C2F1-4D38-94FB-772FA4159E4B}" presName="root" presStyleCnt="0">
        <dgm:presLayoutVars>
          <dgm:dir/>
          <dgm:resizeHandles val="exact"/>
        </dgm:presLayoutVars>
      </dgm:prSet>
      <dgm:spPr/>
    </dgm:pt>
    <dgm:pt modelId="{0DA9150A-1D5F-4C7E-9BDD-55FC5A1E2C59}" type="pres">
      <dgm:prSet presAssocID="{A2D2F825-6548-44A4-AF49-977B65209494}" presName="compNode" presStyleCnt="0"/>
      <dgm:spPr/>
    </dgm:pt>
    <dgm:pt modelId="{CC6BD23E-2ACD-4C6A-B7F9-EDF6966E5E6A}" type="pres">
      <dgm:prSet presAssocID="{A2D2F825-6548-44A4-AF49-977B65209494}" presName="bgRect" presStyleLbl="bgShp" presStyleIdx="0" presStyleCnt="3"/>
      <dgm:spPr/>
    </dgm:pt>
    <dgm:pt modelId="{A1BECB43-0435-42E8-BF86-643EFFB52E85}" type="pres">
      <dgm:prSet presAssocID="{A2D2F825-6548-44A4-AF49-977B652094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C02DC76F-F06F-4530-87C3-4BB1258563FB}" type="pres">
      <dgm:prSet presAssocID="{A2D2F825-6548-44A4-AF49-977B65209494}" presName="spaceRect" presStyleCnt="0"/>
      <dgm:spPr/>
    </dgm:pt>
    <dgm:pt modelId="{4906CE45-4F2C-4A10-A7C4-AFA1917639C6}" type="pres">
      <dgm:prSet presAssocID="{A2D2F825-6548-44A4-AF49-977B65209494}" presName="parTx" presStyleLbl="revTx" presStyleIdx="0" presStyleCnt="3">
        <dgm:presLayoutVars>
          <dgm:chMax val="0"/>
          <dgm:chPref val="0"/>
        </dgm:presLayoutVars>
      </dgm:prSet>
      <dgm:spPr/>
    </dgm:pt>
    <dgm:pt modelId="{3485E7D8-E511-48DE-B42B-22D8422E60FC}" type="pres">
      <dgm:prSet presAssocID="{E73A90EA-F193-4377-AA73-1299151B436C}" presName="sibTrans" presStyleCnt="0"/>
      <dgm:spPr/>
    </dgm:pt>
    <dgm:pt modelId="{BAC4BCF3-0863-4A33-BDCF-9C570D3E78B9}" type="pres">
      <dgm:prSet presAssocID="{7419D9D1-16A7-4DB7-A02E-E8CFCE9D9AC2}" presName="compNode" presStyleCnt="0"/>
      <dgm:spPr/>
    </dgm:pt>
    <dgm:pt modelId="{319B8085-12BB-4975-AA68-711273949890}" type="pres">
      <dgm:prSet presAssocID="{7419D9D1-16A7-4DB7-A02E-E8CFCE9D9AC2}" presName="bgRect" presStyleLbl="bgShp" presStyleIdx="1" presStyleCnt="3"/>
      <dgm:spPr/>
    </dgm:pt>
    <dgm:pt modelId="{6000C500-1B44-4999-965F-0D39E285E3C3}" type="pres">
      <dgm:prSet presAssocID="{7419D9D1-16A7-4DB7-A02E-E8CFCE9D9A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65F1092F-5C96-4DA2-AA16-2699FF605CE3}" type="pres">
      <dgm:prSet presAssocID="{7419D9D1-16A7-4DB7-A02E-E8CFCE9D9AC2}" presName="spaceRect" presStyleCnt="0"/>
      <dgm:spPr/>
    </dgm:pt>
    <dgm:pt modelId="{3D0A4437-D704-44B3-A157-05D2FBA17B30}" type="pres">
      <dgm:prSet presAssocID="{7419D9D1-16A7-4DB7-A02E-E8CFCE9D9AC2}" presName="parTx" presStyleLbl="revTx" presStyleIdx="1" presStyleCnt="3">
        <dgm:presLayoutVars>
          <dgm:chMax val="0"/>
          <dgm:chPref val="0"/>
        </dgm:presLayoutVars>
      </dgm:prSet>
      <dgm:spPr/>
    </dgm:pt>
    <dgm:pt modelId="{ECE26B0F-A83C-4F36-BB80-670769F4FD4B}" type="pres">
      <dgm:prSet presAssocID="{1B4936A8-84EE-49CE-90A3-25D86102F886}" presName="sibTrans" presStyleCnt="0"/>
      <dgm:spPr/>
    </dgm:pt>
    <dgm:pt modelId="{F97419EF-38D2-4AD3-9B6F-A894D5CC1256}" type="pres">
      <dgm:prSet presAssocID="{4B0766D4-4140-4B52-BB5C-02FC088EC456}" presName="compNode" presStyleCnt="0"/>
      <dgm:spPr/>
    </dgm:pt>
    <dgm:pt modelId="{9994E96A-59C7-4FF5-AB50-B21E147F10A9}" type="pres">
      <dgm:prSet presAssocID="{4B0766D4-4140-4B52-BB5C-02FC088EC456}" presName="bgRect" presStyleLbl="bgShp" presStyleIdx="2" presStyleCnt="3"/>
      <dgm:spPr/>
    </dgm:pt>
    <dgm:pt modelId="{6C99B2E7-59AA-43B0-9CA1-971532F08290}" type="pres">
      <dgm:prSet presAssocID="{4B0766D4-4140-4B52-BB5C-02FC088EC45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B6BAFAF6-FA59-4AF2-A599-AC587402A896}" type="pres">
      <dgm:prSet presAssocID="{4B0766D4-4140-4B52-BB5C-02FC088EC456}" presName="spaceRect" presStyleCnt="0"/>
      <dgm:spPr/>
    </dgm:pt>
    <dgm:pt modelId="{1C919135-9968-4E6F-862E-B3432B77ABCC}" type="pres">
      <dgm:prSet presAssocID="{4B0766D4-4140-4B52-BB5C-02FC088EC456}" presName="parTx" presStyleLbl="revTx" presStyleIdx="2" presStyleCnt="3">
        <dgm:presLayoutVars>
          <dgm:chMax val="0"/>
          <dgm:chPref val="0"/>
        </dgm:presLayoutVars>
      </dgm:prSet>
      <dgm:spPr/>
    </dgm:pt>
  </dgm:ptLst>
  <dgm:cxnLst>
    <dgm:cxn modelId="{2959AB07-B3DA-43D0-A19C-C9F980A60C61}" srcId="{F4121567-C2F1-4D38-94FB-772FA4159E4B}" destId="{7419D9D1-16A7-4DB7-A02E-E8CFCE9D9AC2}" srcOrd="1" destOrd="0" parTransId="{A561650A-92E1-4EE6-83FB-BDC04C282BFC}" sibTransId="{1B4936A8-84EE-49CE-90A3-25D86102F886}"/>
    <dgm:cxn modelId="{E24ED719-C71C-40B5-AF62-F37C66A68E4F}" type="presOf" srcId="{4B0766D4-4140-4B52-BB5C-02FC088EC456}" destId="{1C919135-9968-4E6F-862E-B3432B77ABCC}" srcOrd="0" destOrd="0" presId="urn:microsoft.com/office/officeart/2018/2/layout/IconVerticalSolidList"/>
    <dgm:cxn modelId="{B595212A-EBAC-4A22-81AE-7C37ADC724BA}" srcId="{F4121567-C2F1-4D38-94FB-772FA4159E4B}" destId="{A2D2F825-6548-44A4-AF49-977B65209494}" srcOrd="0" destOrd="0" parTransId="{F48D9D45-B83B-49FC-A57A-361782A8ADCF}" sibTransId="{E73A90EA-F193-4377-AA73-1299151B436C}"/>
    <dgm:cxn modelId="{E5BAB44D-DC40-4809-90D6-1A543E5F66F8}" type="presOf" srcId="{7419D9D1-16A7-4DB7-A02E-E8CFCE9D9AC2}" destId="{3D0A4437-D704-44B3-A157-05D2FBA17B30}" srcOrd="0" destOrd="0" presId="urn:microsoft.com/office/officeart/2018/2/layout/IconVerticalSolidList"/>
    <dgm:cxn modelId="{5720B64E-BD7B-4EA6-ACBB-14C2C4CCA317}" srcId="{F4121567-C2F1-4D38-94FB-772FA4159E4B}" destId="{4B0766D4-4140-4B52-BB5C-02FC088EC456}" srcOrd="2" destOrd="0" parTransId="{12D87333-8083-4A01-9A22-E7467DE0515B}" sibTransId="{41ADD1BC-CB7A-40DE-8548-6F0FE4E3FE4C}"/>
    <dgm:cxn modelId="{55BB3174-6D3C-4B00-A541-6503AD8782BC}" type="presOf" srcId="{A2D2F825-6548-44A4-AF49-977B65209494}" destId="{4906CE45-4F2C-4A10-A7C4-AFA1917639C6}" srcOrd="0" destOrd="0" presId="urn:microsoft.com/office/officeart/2018/2/layout/IconVerticalSolidList"/>
    <dgm:cxn modelId="{A604E8F1-F579-4724-967C-60E61310D7AB}" type="presOf" srcId="{F4121567-C2F1-4D38-94FB-772FA4159E4B}" destId="{BE77F524-BAF2-4063-AB53-54780E1D2EC2}" srcOrd="0" destOrd="0" presId="urn:microsoft.com/office/officeart/2018/2/layout/IconVerticalSolidList"/>
    <dgm:cxn modelId="{1B5DDB5D-7F26-4AEF-8E9F-D7B57E6A35D3}" type="presParOf" srcId="{BE77F524-BAF2-4063-AB53-54780E1D2EC2}" destId="{0DA9150A-1D5F-4C7E-9BDD-55FC5A1E2C59}" srcOrd="0" destOrd="0" presId="urn:microsoft.com/office/officeart/2018/2/layout/IconVerticalSolidList"/>
    <dgm:cxn modelId="{293597DA-F07A-4673-8D4D-19F99A87E406}" type="presParOf" srcId="{0DA9150A-1D5F-4C7E-9BDD-55FC5A1E2C59}" destId="{CC6BD23E-2ACD-4C6A-B7F9-EDF6966E5E6A}" srcOrd="0" destOrd="0" presId="urn:microsoft.com/office/officeart/2018/2/layout/IconVerticalSolidList"/>
    <dgm:cxn modelId="{A9E67539-084B-4604-A4BB-18CB22B0B1A1}" type="presParOf" srcId="{0DA9150A-1D5F-4C7E-9BDD-55FC5A1E2C59}" destId="{A1BECB43-0435-42E8-BF86-643EFFB52E85}" srcOrd="1" destOrd="0" presId="urn:microsoft.com/office/officeart/2018/2/layout/IconVerticalSolidList"/>
    <dgm:cxn modelId="{9598BC26-52D2-447F-BBDD-0852F984EC51}" type="presParOf" srcId="{0DA9150A-1D5F-4C7E-9BDD-55FC5A1E2C59}" destId="{C02DC76F-F06F-4530-87C3-4BB1258563FB}" srcOrd="2" destOrd="0" presId="urn:microsoft.com/office/officeart/2018/2/layout/IconVerticalSolidList"/>
    <dgm:cxn modelId="{007F4D8F-BDA7-4465-A5DD-8F627F5E40FF}" type="presParOf" srcId="{0DA9150A-1D5F-4C7E-9BDD-55FC5A1E2C59}" destId="{4906CE45-4F2C-4A10-A7C4-AFA1917639C6}" srcOrd="3" destOrd="0" presId="urn:microsoft.com/office/officeart/2018/2/layout/IconVerticalSolidList"/>
    <dgm:cxn modelId="{6907C381-9F18-404D-9A49-0FFF74B2281A}" type="presParOf" srcId="{BE77F524-BAF2-4063-AB53-54780E1D2EC2}" destId="{3485E7D8-E511-48DE-B42B-22D8422E60FC}" srcOrd="1" destOrd="0" presId="urn:microsoft.com/office/officeart/2018/2/layout/IconVerticalSolidList"/>
    <dgm:cxn modelId="{BCE66C43-376A-4AAA-BA21-1A2FBAB18B18}" type="presParOf" srcId="{BE77F524-BAF2-4063-AB53-54780E1D2EC2}" destId="{BAC4BCF3-0863-4A33-BDCF-9C570D3E78B9}" srcOrd="2" destOrd="0" presId="urn:microsoft.com/office/officeart/2018/2/layout/IconVerticalSolidList"/>
    <dgm:cxn modelId="{A1AB94D1-AF6B-43A8-8546-A9BFEB9B9FA2}" type="presParOf" srcId="{BAC4BCF3-0863-4A33-BDCF-9C570D3E78B9}" destId="{319B8085-12BB-4975-AA68-711273949890}" srcOrd="0" destOrd="0" presId="urn:microsoft.com/office/officeart/2018/2/layout/IconVerticalSolidList"/>
    <dgm:cxn modelId="{8917B81F-0D7F-4ED1-92DF-7135907AE2E5}" type="presParOf" srcId="{BAC4BCF3-0863-4A33-BDCF-9C570D3E78B9}" destId="{6000C500-1B44-4999-965F-0D39E285E3C3}" srcOrd="1" destOrd="0" presId="urn:microsoft.com/office/officeart/2018/2/layout/IconVerticalSolidList"/>
    <dgm:cxn modelId="{3A4FB365-DC38-4140-A00F-00EA7027B5FD}" type="presParOf" srcId="{BAC4BCF3-0863-4A33-BDCF-9C570D3E78B9}" destId="{65F1092F-5C96-4DA2-AA16-2699FF605CE3}" srcOrd="2" destOrd="0" presId="urn:microsoft.com/office/officeart/2018/2/layout/IconVerticalSolidList"/>
    <dgm:cxn modelId="{CE1F139C-064E-4FB3-B1C7-4CBFD97FA8D7}" type="presParOf" srcId="{BAC4BCF3-0863-4A33-BDCF-9C570D3E78B9}" destId="{3D0A4437-D704-44B3-A157-05D2FBA17B30}" srcOrd="3" destOrd="0" presId="urn:microsoft.com/office/officeart/2018/2/layout/IconVerticalSolidList"/>
    <dgm:cxn modelId="{E7F98F8F-C37B-43DB-A6E9-B4AE606E73B0}" type="presParOf" srcId="{BE77F524-BAF2-4063-AB53-54780E1D2EC2}" destId="{ECE26B0F-A83C-4F36-BB80-670769F4FD4B}" srcOrd="3" destOrd="0" presId="urn:microsoft.com/office/officeart/2018/2/layout/IconVerticalSolidList"/>
    <dgm:cxn modelId="{B294E4C6-3288-4AA0-A467-F476F9622754}" type="presParOf" srcId="{BE77F524-BAF2-4063-AB53-54780E1D2EC2}" destId="{F97419EF-38D2-4AD3-9B6F-A894D5CC1256}" srcOrd="4" destOrd="0" presId="urn:microsoft.com/office/officeart/2018/2/layout/IconVerticalSolidList"/>
    <dgm:cxn modelId="{0D475F92-874C-460F-9671-01361DF936B6}" type="presParOf" srcId="{F97419EF-38D2-4AD3-9B6F-A894D5CC1256}" destId="{9994E96A-59C7-4FF5-AB50-B21E147F10A9}" srcOrd="0" destOrd="0" presId="urn:microsoft.com/office/officeart/2018/2/layout/IconVerticalSolidList"/>
    <dgm:cxn modelId="{7BFC24DE-E79C-44D7-AE9E-74D331355D22}" type="presParOf" srcId="{F97419EF-38D2-4AD3-9B6F-A894D5CC1256}" destId="{6C99B2E7-59AA-43B0-9CA1-971532F08290}" srcOrd="1" destOrd="0" presId="urn:microsoft.com/office/officeart/2018/2/layout/IconVerticalSolidList"/>
    <dgm:cxn modelId="{A1742B49-B7C9-4FAE-977C-64D5E863ABE5}" type="presParOf" srcId="{F97419EF-38D2-4AD3-9B6F-A894D5CC1256}" destId="{B6BAFAF6-FA59-4AF2-A599-AC587402A896}" srcOrd="2" destOrd="0" presId="urn:microsoft.com/office/officeart/2018/2/layout/IconVerticalSolidList"/>
    <dgm:cxn modelId="{7EEDB573-65C6-4076-9992-E5121E3DCDD9}" type="presParOf" srcId="{F97419EF-38D2-4AD3-9B6F-A894D5CC1256}" destId="{1C919135-9968-4E6F-862E-B3432B77ABC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BD23E-2ACD-4C6A-B7F9-EDF6966E5E6A}">
      <dsp:nvSpPr>
        <dsp:cNvPr id="0" name=""/>
        <dsp:cNvSpPr/>
      </dsp:nvSpPr>
      <dsp:spPr>
        <a:xfrm>
          <a:off x="0" y="572"/>
          <a:ext cx="5906327" cy="13387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BECB43-0435-42E8-BF86-643EFFB52E85}">
      <dsp:nvSpPr>
        <dsp:cNvPr id="0" name=""/>
        <dsp:cNvSpPr/>
      </dsp:nvSpPr>
      <dsp:spPr>
        <a:xfrm>
          <a:off x="404961" y="301782"/>
          <a:ext cx="736292" cy="7362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06CE45-4F2C-4A10-A7C4-AFA1917639C6}">
      <dsp:nvSpPr>
        <dsp:cNvPr id="0" name=""/>
        <dsp:cNvSpPr/>
      </dsp:nvSpPr>
      <dsp:spPr>
        <a:xfrm>
          <a:off x="1546215" y="572"/>
          <a:ext cx="4360112" cy="1338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681" tIns="141681" rIns="141681" bIns="141681" numCol="1" spcCol="1270" anchor="ctr" anchorCtr="0">
          <a:noAutofit/>
        </a:bodyPr>
        <a:lstStyle/>
        <a:p>
          <a:pPr marL="0" lvl="0" indent="0" algn="l" defTabSz="711200">
            <a:lnSpc>
              <a:spcPct val="100000"/>
            </a:lnSpc>
            <a:spcBef>
              <a:spcPct val="0"/>
            </a:spcBef>
            <a:spcAft>
              <a:spcPct val="35000"/>
            </a:spcAft>
            <a:buNone/>
          </a:pPr>
          <a:r>
            <a:rPr lang="en-US" sz="1600" kern="1200" dirty="0"/>
            <a:t>This project is based on the Sales and profit received by a Super Market in USA</a:t>
          </a:r>
        </a:p>
      </dsp:txBody>
      <dsp:txXfrm>
        <a:off x="1546215" y="572"/>
        <a:ext cx="4360112" cy="1338714"/>
      </dsp:txXfrm>
    </dsp:sp>
    <dsp:sp modelId="{319B8085-12BB-4975-AA68-711273949890}">
      <dsp:nvSpPr>
        <dsp:cNvPr id="0" name=""/>
        <dsp:cNvSpPr/>
      </dsp:nvSpPr>
      <dsp:spPr>
        <a:xfrm>
          <a:off x="0" y="1673965"/>
          <a:ext cx="5906327" cy="13387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00C500-1B44-4999-965F-0D39E285E3C3}">
      <dsp:nvSpPr>
        <dsp:cNvPr id="0" name=""/>
        <dsp:cNvSpPr/>
      </dsp:nvSpPr>
      <dsp:spPr>
        <a:xfrm>
          <a:off x="404961" y="1975176"/>
          <a:ext cx="736292" cy="7362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0A4437-D704-44B3-A157-05D2FBA17B30}">
      <dsp:nvSpPr>
        <dsp:cNvPr id="0" name=""/>
        <dsp:cNvSpPr/>
      </dsp:nvSpPr>
      <dsp:spPr>
        <a:xfrm>
          <a:off x="1546215" y="1673965"/>
          <a:ext cx="4360112" cy="1338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681" tIns="141681" rIns="141681" bIns="141681" numCol="1" spcCol="1270" anchor="ctr" anchorCtr="0">
          <a:noAutofit/>
        </a:bodyPr>
        <a:lstStyle/>
        <a:p>
          <a:pPr marL="0" lvl="0" indent="0" algn="l" defTabSz="711200">
            <a:lnSpc>
              <a:spcPct val="100000"/>
            </a:lnSpc>
            <a:spcBef>
              <a:spcPct val="0"/>
            </a:spcBef>
            <a:spcAft>
              <a:spcPct val="35000"/>
            </a:spcAft>
            <a:buNone/>
          </a:pPr>
          <a:r>
            <a:rPr lang="en-US" sz="1600" kern="1200" dirty="0"/>
            <a:t>Aim is to derive different problem statements to get insights from the data using different graphs and statistical measures</a:t>
          </a:r>
        </a:p>
      </dsp:txBody>
      <dsp:txXfrm>
        <a:off x="1546215" y="1673965"/>
        <a:ext cx="4360112" cy="1338714"/>
      </dsp:txXfrm>
    </dsp:sp>
    <dsp:sp modelId="{9994E96A-59C7-4FF5-AB50-B21E147F10A9}">
      <dsp:nvSpPr>
        <dsp:cNvPr id="0" name=""/>
        <dsp:cNvSpPr/>
      </dsp:nvSpPr>
      <dsp:spPr>
        <a:xfrm>
          <a:off x="0" y="3347358"/>
          <a:ext cx="5906327" cy="13387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99B2E7-59AA-43B0-9CA1-971532F08290}">
      <dsp:nvSpPr>
        <dsp:cNvPr id="0" name=""/>
        <dsp:cNvSpPr/>
      </dsp:nvSpPr>
      <dsp:spPr>
        <a:xfrm>
          <a:off x="404961" y="3648569"/>
          <a:ext cx="736292" cy="7362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C919135-9968-4E6F-862E-B3432B77ABCC}">
      <dsp:nvSpPr>
        <dsp:cNvPr id="0" name=""/>
        <dsp:cNvSpPr/>
      </dsp:nvSpPr>
      <dsp:spPr>
        <a:xfrm>
          <a:off x="1546215" y="3347358"/>
          <a:ext cx="4360112" cy="1338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681" tIns="141681" rIns="141681" bIns="141681" numCol="1" spcCol="1270" anchor="ctr" anchorCtr="0">
          <a:noAutofit/>
        </a:bodyPr>
        <a:lstStyle/>
        <a:p>
          <a:pPr marL="0" lvl="0" indent="0" algn="l" defTabSz="711200">
            <a:lnSpc>
              <a:spcPct val="100000"/>
            </a:lnSpc>
            <a:spcBef>
              <a:spcPct val="0"/>
            </a:spcBef>
            <a:spcAft>
              <a:spcPct val="35000"/>
            </a:spcAft>
            <a:buNone/>
          </a:pPr>
          <a:r>
            <a:rPr lang="en-US" sz="1600" kern="1200" dirty="0"/>
            <a:t>The data consists of 24 columns and 9427 Rows.</a:t>
          </a:r>
        </a:p>
      </dsp:txBody>
      <dsp:txXfrm>
        <a:off x="1546215" y="3347358"/>
        <a:ext cx="4360112" cy="13387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4120A3-204B-4DDB-871D-C5B03C0AC1BB}" type="datetimeFigureOut">
              <a:rPr lang="en-IN" smtClean="0"/>
              <a:t>23-06-2022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42F7B-A472-47C2-9578-009112F56E6D}" type="slidenum">
              <a:rPr lang="en-IN" smtClean="0"/>
              <a:t>‹#›</a:t>
            </a:fld>
            <a:endParaRPr lang="en-IN"/>
          </a:p>
        </p:txBody>
      </p:sp>
    </p:spTree>
    <p:extLst>
      <p:ext uri="{BB962C8B-B14F-4D97-AF65-F5344CB8AC3E}">
        <p14:creationId xmlns:p14="http://schemas.microsoft.com/office/powerpoint/2010/main" val="3965313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242F7B-A472-47C2-9578-009112F56E6D}" type="slidenum">
              <a:rPr lang="en-IN" smtClean="0"/>
              <a:t>5</a:t>
            </a:fld>
            <a:endParaRPr lang="en-IN"/>
          </a:p>
        </p:txBody>
      </p:sp>
    </p:spTree>
    <p:extLst>
      <p:ext uri="{BB962C8B-B14F-4D97-AF65-F5344CB8AC3E}">
        <p14:creationId xmlns:p14="http://schemas.microsoft.com/office/powerpoint/2010/main" val="190352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242F7B-A472-47C2-9578-009112F56E6D}" type="slidenum">
              <a:rPr lang="en-IN" smtClean="0"/>
              <a:t>6</a:t>
            </a:fld>
            <a:endParaRPr lang="en-IN"/>
          </a:p>
        </p:txBody>
      </p:sp>
    </p:spTree>
    <p:extLst>
      <p:ext uri="{BB962C8B-B14F-4D97-AF65-F5344CB8AC3E}">
        <p14:creationId xmlns:p14="http://schemas.microsoft.com/office/powerpoint/2010/main" val="1074400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6/23/2022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6/23/2022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brahmajit/"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C07790-67A6-40AB-90DA-F333AAE517BC}"/>
              </a:ext>
            </a:extLst>
          </p:cNvPr>
          <p:cNvSpPr>
            <a:spLocks noGrp="1"/>
          </p:cNvSpPr>
          <p:nvPr>
            <p:ph type="ctrTitle"/>
          </p:nvPr>
        </p:nvSpPr>
        <p:spPr>
          <a:xfrm>
            <a:off x="451514" y="1800225"/>
            <a:ext cx="3444211" cy="4241136"/>
          </a:xfrm>
        </p:spPr>
        <p:txBody>
          <a:bodyPr vert="horz" lIns="91440" tIns="45720" rIns="91440" bIns="45720" rtlCol="0" anchor="t">
            <a:normAutofit/>
          </a:bodyPr>
          <a:lstStyle/>
          <a:p>
            <a:r>
              <a:rPr lang="en-US" sz="4400" dirty="0"/>
              <a:t>WELCOME</a:t>
            </a:r>
          </a:p>
        </p:txBody>
      </p:sp>
      <p:sp>
        <p:nvSpPr>
          <p:cNvPr id="8" name="Subtitle 7">
            <a:extLst>
              <a:ext uri="{FF2B5EF4-FFF2-40B4-BE49-F238E27FC236}">
                <a16:creationId xmlns:a16="http://schemas.microsoft.com/office/drawing/2014/main" id="{85101476-31DC-48F5-BDB6-85E3EAA39AF0}"/>
              </a:ext>
            </a:extLst>
          </p:cNvPr>
          <p:cNvSpPr>
            <a:spLocks noGrp="1"/>
          </p:cNvSpPr>
          <p:nvPr>
            <p:ph type="subTitle" idx="1"/>
          </p:nvPr>
        </p:nvSpPr>
        <p:spPr>
          <a:xfrm>
            <a:off x="293914" y="3426430"/>
            <a:ext cx="3853543" cy="3192083"/>
          </a:xfrm>
        </p:spPr>
        <p:txBody>
          <a:bodyPr anchor="b">
            <a:normAutofit fontScale="85000" lnSpcReduction="10000"/>
          </a:bodyPr>
          <a:lstStyle/>
          <a:p>
            <a:r>
              <a:rPr lang="en-IN" sz="3200" b="1" dirty="0">
                <a:solidFill>
                  <a:schemeClr val="bg1"/>
                </a:solidFill>
              </a:rPr>
              <a:t>US Super Market Sales Analysis</a:t>
            </a:r>
          </a:p>
          <a:p>
            <a:endParaRPr lang="en-IN" sz="3200" b="1" dirty="0">
              <a:solidFill>
                <a:schemeClr val="bg1"/>
              </a:solidFill>
            </a:endParaRPr>
          </a:p>
          <a:p>
            <a:endParaRPr lang="en-IN" sz="3200" b="1" dirty="0">
              <a:solidFill>
                <a:schemeClr val="bg1"/>
              </a:solidFill>
            </a:endParaRPr>
          </a:p>
          <a:p>
            <a:r>
              <a:rPr lang="en-IN" sz="3200" b="1" dirty="0">
                <a:solidFill>
                  <a:schemeClr val="bg1"/>
                </a:solidFill>
              </a:rPr>
              <a:t>Brahmajit Mohapatra</a:t>
            </a:r>
          </a:p>
          <a:p>
            <a:r>
              <a:rPr lang="en-IN" sz="1400" b="1" dirty="0">
                <a:solidFill>
                  <a:schemeClr val="bg1"/>
                </a:solidFill>
              </a:rPr>
              <a:t>brahmajit2000@gmail.com</a:t>
            </a:r>
          </a:p>
          <a:p>
            <a:r>
              <a:rPr lang="en-US" sz="1400" u="sng" dirty="0">
                <a:solidFill>
                  <a:schemeClr val="bg1"/>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www.linkedin.com/in/brahmajit</a:t>
            </a:r>
            <a:endParaRPr lang="en-IN" sz="1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3200" b="1" dirty="0">
              <a:solidFill>
                <a:schemeClr val="bg1"/>
              </a:solidFill>
            </a:endParaRPr>
          </a:p>
        </p:txBody>
      </p:sp>
      <p:pic>
        <p:nvPicPr>
          <p:cNvPr id="24" name="Graphic 23" descr="Balloons">
            <a:extLst>
              <a:ext uri="{FF2B5EF4-FFF2-40B4-BE49-F238E27FC236}">
                <a16:creationId xmlns:a16="http://schemas.microsoft.com/office/drawing/2014/main" id="{6A08FD5A-25DF-4141-9172-A366A86DF8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15554" y="643465"/>
            <a:ext cx="5397897" cy="539789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502378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AE71C7-D42F-424F-8E93-DD47F234CABD}"/>
              </a:ext>
            </a:extLst>
          </p:cNvPr>
          <p:cNvSpPr>
            <a:spLocks noGrp="1"/>
          </p:cNvSpPr>
          <p:nvPr>
            <p:ph type="title"/>
          </p:nvPr>
        </p:nvSpPr>
        <p:spPr>
          <a:xfrm>
            <a:off x="191439" y="305172"/>
            <a:ext cx="4210439" cy="1575644"/>
          </a:xfrm>
        </p:spPr>
        <p:txBody>
          <a:bodyPr vert="horz" lIns="91440" tIns="45720" rIns="91440" bIns="45720" rtlCol="0" anchor="t">
            <a:normAutofit/>
          </a:bodyPr>
          <a:lstStyle/>
          <a:p>
            <a:r>
              <a:rPr lang="en-US"/>
              <a:t>Problem Statement 10</a:t>
            </a:r>
            <a:endParaRPr lang="en-US" dirty="0"/>
          </a:p>
        </p:txBody>
      </p:sp>
      <p:sp>
        <p:nvSpPr>
          <p:cNvPr id="7" name="Rectangle 6">
            <a:extLst>
              <a:ext uri="{FF2B5EF4-FFF2-40B4-BE49-F238E27FC236}">
                <a16:creationId xmlns:a16="http://schemas.microsoft.com/office/drawing/2014/main" id="{E553657C-7562-4369-9435-8A76BA4BC684}"/>
              </a:ext>
            </a:extLst>
          </p:cNvPr>
          <p:cNvSpPr/>
          <p:nvPr/>
        </p:nvSpPr>
        <p:spPr>
          <a:xfrm>
            <a:off x="590159" y="2030819"/>
            <a:ext cx="3412998" cy="4522009"/>
          </a:xfrm>
          <a:prstGeom prst="rect">
            <a:avLst/>
          </a:prstGeom>
        </p:spPr>
        <p:txBody>
          <a:bodyPr vert="horz" lIns="91440" tIns="45720" rIns="91440" bIns="45720" rtlCol="0" anchor="ctr">
            <a:normAutofit fontScale="92500" lnSpcReduction="10000"/>
          </a:bodyPr>
          <a:lstStyle/>
          <a:p>
            <a:pPr marL="285750" indent="-285750">
              <a:spcBef>
                <a:spcPct val="20000"/>
              </a:spcBef>
              <a:spcAft>
                <a:spcPts val="600"/>
              </a:spcAft>
              <a:buClr>
                <a:schemeClr val="bg1"/>
              </a:buClr>
              <a:buFont typeface="Wingdings" panose="05000000000000000000" pitchFamily="2" charset="2"/>
              <a:buChar char="Ø"/>
            </a:pPr>
            <a:endParaRPr lang="en-IN" sz="1600" b="1" dirty="0">
              <a:solidFill>
                <a:srgbClr val="FFFFFF"/>
              </a:solidFill>
            </a:endParaRPr>
          </a:p>
          <a:p>
            <a:pPr marL="285750" indent="-285750">
              <a:spcBef>
                <a:spcPct val="20000"/>
              </a:spcBef>
              <a:spcAft>
                <a:spcPts val="600"/>
              </a:spcAft>
              <a:buClr>
                <a:schemeClr val="bg1"/>
              </a:buClr>
              <a:buFont typeface="Wingdings" panose="05000000000000000000" pitchFamily="2" charset="2"/>
              <a:buChar char="Ø"/>
            </a:pPr>
            <a:r>
              <a:rPr lang="en-US" sz="1600" b="1" dirty="0">
                <a:solidFill>
                  <a:srgbClr val="FFFFFF"/>
                </a:solidFill>
              </a:rPr>
              <a:t>What is your observation on the type of customers of the  Super Market?</a:t>
            </a:r>
            <a:r>
              <a:rPr lang="en-IN" sz="1600" b="1" dirty="0">
                <a:solidFill>
                  <a:srgbClr val="FFFFFF"/>
                </a:solidFill>
              </a:rPr>
              <a:t>  </a:t>
            </a:r>
          </a:p>
          <a:p>
            <a:pPr marL="285750" indent="-285750">
              <a:spcBef>
                <a:spcPct val="20000"/>
              </a:spcBef>
              <a:spcAft>
                <a:spcPts val="600"/>
              </a:spcAft>
              <a:buClr>
                <a:schemeClr val="bg1"/>
              </a:buClr>
              <a:buFont typeface="Wingdings" panose="05000000000000000000" pitchFamily="2" charset="2"/>
              <a:buChar char="Ø"/>
            </a:pPr>
            <a:endParaRPr lang="en-IN" sz="1600" b="1" dirty="0">
              <a:solidFill>
                <a:srgbClr val="FFFFFF"/>
              </a:solidFill>
            </a:endParaRPr>
          </a:p>
          <a:p>
            <a:pPr marL="285750" indent="-285750">
              <a:spcBef>
                <a:spcPct val="20000"/>
              </a:spcBef>
              <a:spcAft>
                <a:spcPts val="600"/>
              </a:spcAft>
              <a:buClr>
                <a:schemeClr val="bg1"/>
              </a:buClr>
              <a:buFont typeface="Wingdings" panose="05000000000000000000" pitchFamily="2" charset="2"/>
              <a:buChar char="q"/>
            </a:pPr>
            <a:r>
              <a:rPr lang="en-US" sz="1600" b="1" dirty="0">
                <a:solidFill>
                  <a:srgbClr val="FFFFFF"/>
                </a:solidFill>
              </a:rPr>
              <a:t>There are still many customer who are buying from the supermarket but we are unable to make out profit from them. Need to concentrate on those customers to change them to the profile of profitable customers. </a:t>
            </a:r>
          </a:p>
          <a:p>
            <a:pPr marL="285750" indent="-285750">
              <a:spcBef>
                <a:spcPct val="20000"/>
              </a:spcBef>
              <a:spcAft>
                <a:spcPts val="600"/>
              </a:spcAft>
              <a:buClr>
                <a:schemeClr val="bg1"/>
              </a:buClr>
              <a:buFont typeface="Wingdings" panose="05000000000000000000" pitchFamily="2" charset="2"/>
              <a:buChar char="q"/>
            </a:pPr>
            <a:endParaRPr lang="en-US" sz="1600" b="1" dirty="0">
              <a:solidFill>
                <a:srgbClr val="FFFFFF"/>
              </a:solidFill>
            </a:endParaRPr>
          </a:p>
          <a:p>
            <a:pPr>
              <a:spcBef>
                <a:spcPct val="20000"/>
              </a:spcBef>
              <a:spcAft>
                <a:spcPts val="600"/>
              </a:spcAft>
              <a:buClr>
                <a:schemeClr val="bg1"/>
              </a:buClr>
            </a:pPr>
            <a:endParaRPr lang="en-US" sz="1600" b="1" dirty="0">
              <a:solidFill>
                <a:srgbClr val="FFFFFF"/>
              </a:solidFill>
            </a:endParaRPr>
          </a:p>
          <a:p>
            <a:pPr marL="285750" indent="-285750">
              <a:spcBef>
                <a:spcPct val="20000"/>
              </a:spcBef>
              <a:spcAft>
                <a:spcPts val="600"/>
              </a:spcAft>
              <a:buClr>
                <a:schemeClr val="accent1"/>
              </a:buClr>
              <a:buFont typeface="Wingdings" panose="05000000000000000000" pitchFamily="2" charset="2"/>
              <a:buChar char="q"/>
            </a:pPr>
            <a:endParaRPr lang="en-US" sz="1600" b="1" dirty="0">
              <a:solidFill>
                <a:srgbClr val="FFFFFF"/>
              </a:solidFill>
            </a:endParaRPr>
          </a:p>
          <a:p>
            <a:pPr marL="285750" indent="-285750">
              <a:spcBef>
                <a:spcPct val="20000"/>
              </a:spcBef>
              <a:spcAft>
                <a:spcPts val="600"/>
              </a:spcAft>
              <a:buClr>
                <a:schemeClr val="accent1"/>
              </a:buClr>
              <a:buFont typeface="Wingdings" panose="05000000000000000000" pitchFamily="2" charset="2"/>
              <a:buChar char="q"/>
            </a:pPr>
            <a:r>
              <a:rPr lang="en-US" sz="1600" b="1" dirty="0">
                <a:solidFill>
                  <a:srgbClr val="FFFFFF"/>
                </a:solidFill>
              </a:rPr>
              <a:t> </a:t>
            </a:r>
          </a:p>
          <a:p>
            <a:pPr marL="285750" indent="-285750">
              <a:spcBef>
                <a:spcPct val="20000"/>
              </a:spcBef>
              <a:spcAft>
                <a:spcPts val="600"/>
              </a:spcAft>
              <a:buClr>
                <a:schemeClr val="accent1"/>
              </a:buClr>
              <a:buFont typeface="Wingdings 2" charset="2"/>
              <a:buChar char=""/>
            </a:pPr>
            <a:endParaRPr lang="en-US" sz="1600" b="1" dirty="0">
              <a:solidFill>
                <a:srgbClr val="FFFFFF"/>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8889" y="946150"/>
            <a:ext cx="6875812"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360304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23" name="Rectangle 11">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3">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433EBDDF-7CF7-4F87-A642-80A980EA4FC1}"/>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a:t>CONCLUSION</a:t>
            </a:r>
          </a:p>
        </p:txBody>
      </p:sp>
      <p:sp>
        <p:nvSpPr>
          <p:cNvPr id="25" name="TextBox 2">
            <a:extLst>
              <a:ext uri="{FF2B5EF4-FFF2-40B4-BE49-F238E27FC236}">
                <a16:creationId xmlns:a16="http://schemas.microsoft.com/office/drawing/2014/main" id="{43509599-5115-42DA-9E0A-43DA0D8C06F4}"/>
              </a:ext>
            </a:extLst>
          </p:cNvPr>
          <p:cNvSpPr txBox="1"/>
          <p:nvPr/>
        </p:nvSpPr>
        <p:spPr>
          <a:xfrm>
            <a:off x="6096000" y="581891"/>
            <a:ext cx="5365218" cy="5961413"/>
          </a:xfrm>
          <a:prstGeom prst="rect">
            <a:avLst/>
          </a:prstGeom>
          <a:effectLst/>
        </p:spPr>
        <p:txBody>
          <a:bodyPr vert="horz" lIns="91440" tIns="45720" rIns="91440" bIns="45720" rtlCol="0" anchor="ctr">
            <a:noAutofit/>
          </a:bodyPr>
          <a:lstStyle/>
          <a:p>
            <a:pPr marL="342900" indent="-342900">
              <a:lnSpc>
                <a:spcPct val="90000"/>
              </a:lnSpc>
              <a:spcBef>
                <a:spcPct val="20000"/>
              </a:spcBef>
              <a:spcAft>
                <a:spcPts val="600"/>
              </a:spcAft>
              <a:buClr>
                <a:schemeClr val="accent1"/>
              </a:buClr>
              <a:buFont typeface="Wingdings" pitchFamily="2" charset="2"/>
              <a:buChar char="§"/>
            </a:pPr>
            <a:endParaRPr lang="en-US" sz="1400" b="1" dirty="0"/>
          </a:p>
          <a:p>
            <a:pPr marL="342900" indent="-342900">
              <a:lnSpc>
                <a:spcPct val="90000"/>
              </a:lnSpc>
              <a:spcBef>
                <a:spcPct val="20000"/>
              </a:spcBef>
              <a:spcAft>
                <a:spcPts val="600"/>
              </a:spcAft>
              <a:buClr>
                <a:schemeClr val="accent1"/>
              </a:buClr>
              <a:buFont typeface="Wingdings" pitchFamily="2" charset="2"/>
              <a:buChar char="§"/>
            </a:pPr>
            <a:r>
              <a:rPr lang="en-US" sz="1400" b="1" dirty="0"/>
              <a:t>States contributing to highest profit – Illinois, New york, Texas</a:t>
            </a:r>
          </a:p>
          <a:p>
            <a:pPr marL="342900" indent="-342900">
              <a:lnSpc>
                <a:spcPct val="90000"/>
              </a:lnSpc>
              <a:spcBef>
                <a:spcPct val="20000"/>
              </a:spcBef>
              <a:spcAft>
                <a:spcPts val="600"/>
              </a:spcAft>
              <a:buClr>
                <a:schemeClr val="accent1"/>
              </a:buClr>
              <a:buFont typeface="Wingdings" pitchFamily="2" charset="2"/>
              <a:buChar char="§"/>
            </a:pPr>
            <a:r>
              <a:rPr lang="en-US" sz="1400" b="1" dirty="0"/>
              <a:t>States contributing to highest sales– California, New york, Illinois</a:t>
            </a:r>
          </a:p>
          <a:p>
            <a:pPr marL="342900" indent="-342900">
              <a:lnSpc>
                <a:spcPct val="90000"/>
              </a:lnSpc>
              <a:spcBef>
                <a:spcPct val="20000"/>
              </a:spcBef>
              <a:spcAft>
                <a:spcPts val="600"/>
              </a:spcAft>
              <a:buClr>
                <a:schemeClr val="accent1"/>
              </a:buClr>
              <a:buFont typeface="Wingdings" pitchFamily="2" charset="2"/>
              <a:buChar char="§"/>
            </a:pPr>
            <a:r>
              <a:rPr lang="en-US" sz="1400" b="1" dirty="0"/>
              <a:t>Need more attention on Consumer segment due to decrease in profit for the year 2013.</a:t>
            </a:r>
          </a:p>
          <a:p>
            <a:pPr marL="342900" indent="-342900">
              <a:lnSpc>
                <a:spcPct val="90000"/>
              </a:lnSpc>
              <a:spcBef>
                <a:spcPct val="20000"/>
              </a:spcBef>
              <a:spcAft>
                <a:spcPts val="600"/>
              </a:spcAft>
              <a:buClr>
                <a:schemeClr val="accent1"/>
              </a:buClr>
              <a:buFont typeface="Wingdings" pitchFamily="2" charset="2"/>
              <a:buChar char="§"/>
            </a:pPr>
            <a:r>
              <a:rPr lang="en-US" sz="1400" b="1" dirty="0"/>
              <a:t>Corporate segment has a overall steady increase in sales and profit from 2010 to 2013</a:t>
            </a:r>
          </a:p>
          <a:p>
            <a:pPr marL="342900" indent="-342900">
              <a:lnSpc>
                <a:spcPct val="90000"/>
              </a:lnSpc>
              <a:spcBef>
                <a:spcPct val="20000"/>
              </a:spcBef>
              <a:spcAft>
                <a:spcPts val="600"/>
              </a:spcAft>
              <a:buClr>
                <a:schemeClr val="accent1"/>
              </a:buClr>
              <a:buFont typeface="Wingdings" pitchFamily="2" charset="2"/>
              <a:buChar char="§"/>
            </a:pPr>
            <a:r>
              <a:rPr lang="en-US" sz="1400" b="1" dirty="0"/>
              <a:t>November is the Month where the supermarket get maximum profit. After November, profit starts to slow down.</a:t>
            </a:r>
          </a:p>
          <a:p>
            <a:pPr marL="342900" indent="-342900">
              <a:lnSpc>
                <a:spcPct val="90000"/>
              </a:lnSpc>
              <a:spcBef>
                <a:spcPct val="20000"/>
              </a:spcBef>
              <a:spcAft>
                <a:spcPts val="600"/>
              </a:spcAft>
              <a:buClr>
                <a:schemeClr val="accent1"/>
              </a:buClr>
              <a:buFont typeface="Wingdings" pitchFamily="2" charset="2"/>
              <a:buChar char="§"/>
            </a:pPr>
            <a:r>
              <a:rPr lang="en-US" sz="1400" b="1" dirty="0"/>
              <a:t>Worst Quarter 2010 Q1 – Due to lowest profit ratio when compared to sales.</a:t>
            </a:r>
          </a:p>
          <a:p>
            <a:pPr marL="342900" indent="-342900">
              <a:lnSpc>
                <a:spcPct val="90000"/>
              </a:lnSpc>
              <a:spcBef>
                <a:spcPct val="20000"/>
              </a:spcBef>
              <a:spcAft>
                <a:spcPts val="600"/>
              </a:spcAft>
              <a:buClr>
                <a:schemeClr val="accent1"/>
              </a:buClr>
              <a:buFont typeface="Wingdings" pitchFamily="2" charset="2"/>
              <a:buChar char="§"/>
            </a:pPr>
            <a:r>
              <a:rPr lang="en-US" sz="1400" b="1" dirty="0"/>
              <a:t>Need attention on below subcategories. Supermarket bearing loss from the below items. </a:t>
            </a:r>
          </a:p>
          <a:p>
            <a:pPr marL="285750" indent="-285750">
              <a:lnSpc>
                <a:spcPct val="90000"/>
              </a:lnSpc>
              <a:spcBef>
                <a:spcPct val="20000"/>
              </a:spcBef>
              <a:spcAft>
                <a:spcPts val="600"/>
              </a:spcAft>
              <a:buClr>
                <a:schemeClr val="accent1"/>
              </a:buClr>
              <a:buFont typeface="Wingdings" pitchFamily="2" charset="2"/>
              <a:buChar char="v"/>
            </a:pPr>
            <a:r>
              <a:rPr lang="en-US" sz="1400" b="1" dirty="0"/>
              <a:t>Tables</a:t>
            </a:r>
          </a:p>
          <a:p>
            <a:pPr marL="285750" indent="-285750">
              <a:lnSpc>
                <a:spcPct val="90000"/>
              </a:lnSpc>
              <a:spcBef>
                <a:spcPct val="20000"/>
              </a:spcBef>
              <a:spcAft>
                <a:spcPts val="600"/>
              </a:spcAft>
              <a:buClr>
                <a:schemeClr val="accent1"/>
              </a:buClr>
              <a:buFont typeface="Wingdings" pitchFamily="2" charset="2"/>
              <a:buChar char="v"/>
            </a:pPr>
            <a:r>
              <a:rPr lang="en-US" sz="1400" b="1" dirty="0"/>
              <a:t>Bookcases</a:t>
            </a:r>
          </a:p>
          <a:p>
            <a:pPr marL="285750" indent="-285750">
              <a:lnSpc>
                <a:spcPct val="90000"/>
              </a:lnSpc>
              <a:spcBef>
                <a:spcPct val="20000"/>
              </a:spcBef>
              <a:spcAft>
                <a:spcPts val="600"/>
              </a:spcAft>
              <a:buClr>
                <a:schemeClr val="accent1"/>
              </a:buClr>
              <a:buFont typeface="Wingdings" pitchFamily="2" charset="2"/>
              <a:buChar char="v"/>
            </a:pPr>
            <a:r>
              <a:rPr lang="en-US" sz="1400" b="1" dirty="0"/>
              <a:t>Rubber Bands</a:t>
            </a:r>
          </a:p>
          <a:p>
            <a:pPr marL="285750" indent="-285750">
              <a:lnSpc>
                <a:spcPct val="90000"/>
              </a:lnSpc>
              <a:spcBef>
                <a:spcPct val="20000"/>
              </a:spcBef>
              <a:spcAft>
                <a:spcPts val="600"/>
              </a:spcAft>
              <a:buClr>
                <a:schemeClr val="accent1"/>
              </a:buClr>
              <a:buFont typeface="Wingdings" pitchFamily="2" charset="2"/>
              <a:buChar char="v"/>
            </a:pPr>
            <a:r>
              <a:rPr lang="en-US" sz="1400" b="1" dirty="0"/>
              <a:t>Scissors, Rulers and Trimmers</a:t>
            </a:r>
          </a:p>
          <a:p>
            <a:pPr marL="285750" indent="-285750">
              <a:lnSpc>
                <a:spcPct val="90000"/>
              </a:lnSpc>
              <a:spcBef>
                <a:spcPct val="20000"/>
              </a:spcBef>
              <a:spcAft>
                <a:spcPts val="600"/>
              </a:spcAft>
              <a:buClr>
                <a:schemeClr val="accent1"/>
              </a:buClr>
              <a:buFont typeface="Wingdings" pitchFamily="2" charset="2"/>
              <a:buChar char="§"/>
            </a:pPr>
            <a:r>
              <a:rPr lang="en-US" sz="1400" b="1" dirty="0"/>
              <a:t>There are still many customer who are buying from the supermarket but we are unable to make out profit from them. Need to concentrate on those customers to change them to the profile of profitable customers. </a:t>
            </a:r>
          </a:p>
          <a:p>
            <a:pPr marL="342900" indent="-342900">
              <a:lnSpc>
                <a:spcPct val="90000"/>
              </a:lnSpc>
              <a:spcBef>
                <a:spcPct val="20000"/>
              </a:spcBef>
              <a:spcAft>
                <a:spcPts val="600"/>
              </a:spcAft>
              <a:buClr>
                <a:schemeClr val="accent1"/>
              </a:buClr>
              <a:buFont typeface="Wingdings" pitchFamily="2" charset="2"/>
              <a:buChar char="§"/>
            </a:pPr>
            <a:endParaRPr lang="en-US" sz="1400" b="1" dirty="0"/>
          </a:p>
        </p:txBody>
      </p:sp>
    </p:spTree>
    <p:extLst>
      <p:ext uri="{BB962C8B-B14F-4D97-AF65-F5344CB8AC3E}">
        <p14:creationId xmlns:p14="http://schemas.microsoft.com/office/powerpoint/2010/main" val="4771603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693DEF38-5D9A-43CB-80B3-006983E465D2}"/>
              </a:ext>
            </a:extLst>
          </p:cNvPr>
          <p:cNvSpPr txBox="1"/>
          <p:nvPr/>
        </p:nvSpPr>
        <p:spPr>
          <a:xfrm>
            <a:off x="534641" y="2453368"/>
            <a:ext cx="3760890" cy="1538876"/>
          </a:xfrm>
          <a:prstGeom prst="rect">
            <a:avLst/>
          </a:prstGeom>
        </p:spPr>
        <p:txBody>
          <a:bodyPr vert="horz" lIns="91440" tIns="45720" rIns="91440" bIns="45720" rtlCol="0" anchor="t">
            <a:normAutofit fontScale="85000" lnSpcReduction="20000"/>
          </a:bodyPr>
          <a:lstStyle/>
          <a:p>
            <a:pPr>
              <a:spcBef>
                <a:spcPct val="0"/>
              </a:spcBef>
              <a:spcAft>
                <a:spcPts val="600"/>
              </a:spcAft>
            </a:pPr>
            <a:r>
              <a:rPr lang="en-US" sz="4400" b="1" dirty="0">
                <a:solidFill>
                  <a:srgbClr val="FEFEFE"/>
                </a:solidFill>
                <a:latin typeface="+mj-lt"/>
                <a:ea typeface="+mj-ea"/>
                <a:cs typeface="+mj-cs"/>
              </a:rPr>
              <a:t>DYNAMIC DASHBOARD SNIPS</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887" y="500650"/>
            <a:ext cx="7155194" cy="5859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675804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6B2382-2F0D-417B-983D-B16413F35AF9}"/>
              </a:ext>
            </a:extLst>
          </p:cNvPr>
          <p:cNvSpPr>
            <a:spLocks noGrp="1"/>
          </p:cNvSpPr>
          <p:nvPr>
            <p:ph type="ctrTitle"/>
          </p:nvPr>
        </p:nvSpPr>
        <p:spPr>
          <a:xfrm>
            <a:off x="451514" y="1800225"/>
            <a:ext cx="3444211" cy="4241136"/>
          </a:xfrm>
        </p:spPr>
        <p:txBody>
          <a:bodyPr anchor="t">
            <a:normAutofit/>
          </a:bodyPr>
          <a:lstStyle/>
          <a:p>
            <a:r>
              <a:rPr lang="en-IN" sz="4400"/>
              <a:t>THANK YOU</a:t>
            </a:r>
          </a:p>
        </p:txBody>
      </p:sp>
      <p:pic>
        <p:nvPicPr>
          <p:cNvPr id="15" name="Graphic 5" descr="Handshake">
            <a:extLst>
              <a:ext uri="{FF2B5EF4-FFF2-40B4-BE49-F238E27FC236}">
                <a16:creationId xmlns:a16="http://schemas.microsoft.com/office/drawing/2014/main" id="{2EA287B5-2F7E-431C-8BF2-C46159B74F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15554" y="643465"/>
            <a:ext cx="5397897" cy="539789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68476330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AE71C7-D42F-424F-8E93-DD47F234CABD}"/>
              </a:ext>
            </a:extLst>
          </p:cNvPr>
          <p:cNvSpPr>
            <a:spLocks noGrp="1"/>
          </p:cNvSpPr>
          <p:nvPr>
            <p:ph type="title"/>
          </p:nvPr>
        </p:nvSpPr>
        <p:spPr>
          <a:xfrm>
            <a:off x="819149" y="2690020"/>
            <a:ext cx="3518452" cy="888470"/>
          </a:xfrm>
        </p:spPr>
        <p:txBody>
          <a:bodyPr vert="horz" lIns="91440" tIns="45720" rIns="91440" bIns="45720" rtlCol="0" anchor="t">
            <a:normAutofit/>
          </a:bodyPr>
          <a:lstStyle/>
          <a:p>
            <a:r>
              <a:rPr lang="en-US"/>
              <a:t>Overview</a:t>
            </a:r>
          </a:p>
        </p:txBody>
      </p:sp>
      <p:graphicFrame>
        <p:nvGraphicFramePr>
          <p:cNvPr id="42" name="TextBox 2">
            <a:extLst>
              <a:ext uri="{FF2B5EF4-FFF2-40B4-BE49-F238E27FC236}">
                <a16:creationId xmlns:a16="http://schemas.microsoft.com/office/drawing/2014/main" id="{EF480DF4-2E55-41BC-8925-2607AD3FA3C1}"/>
              </a:ext>
            </a:extLst>
          </p:cNvPr>
          <p:cNvGraphicFramePr/>
          <p:nvPr>
            <p:extLst>
              <p:ext uri="{D42A27DB-BD31-4B8C-83A1-F6EECF244321}">
                <p14:modId xmlns:p14="http://schemas.microsoft.com/office/powerpoint/2010/main" val="1221467668"/>
              </p:ext>
            </p:extLst>
          </p:nvPr>
        </p:nvGraphicFramePr>
        <p:xfrm>
          <a:off x="5466523" y="1172818"/>
          <a:ext cx="5906328" cy="4686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687566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29" name="Rectangle 10">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2">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1167352-15F0-4D54-918D-1BE11D8DD1FD}"/>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a:t>Problems Statements</a:t>
            </a:r>
          </a:p>
        </p:txBody>
      </p:sp>
      <p:sp>
        <p:nvSpPr>
          <p:cNvPr id="31" name="TextBox 3">
            <a:extLst>
              <a:ext uri="{FF2B5EF4-FFF2-40B4-BE49-F238E27FC236}">
                <a16:creationId xmlns:a16="http://schemas.microsoft.com/office/drawing/2014/main" id="{1F162AD8-25CB-4A16-BE27-1EAA739F5AEC}"/>
              </a:ext>
            </a:extLst>
          </p:cNvPr>
          <p:cNvSpPr txBox="1"/>
          <p:nvPr/>
        </p:nvSpPr>
        <p:spPr>
          <a:xfrm>
            <a:off x="6283842" y="372141"/>
            <a:ext cx="5089444" cy="6145618"/>
          </a:xfrm>
          <a:prstGeom prst="rect">
            <a:avLst/>
          </a:prstGeom>
          <a:effectLst/>
        </p:spPr>
        <p:txBody>
          <a:bodyPr vert="horz" lIns="91440" tIns="45720" rIns="91440" bIns="45720" rtlCol="0" anchor="ctr">
            <a:noAutofit/>
          </a:bodyPr>
          <a:lstStyle/>
          <a:p>
            <a:pPr marL="285750" indent="-285750">
              <a:lnSpc>
                <a:spcPct val="90000"/>
              </a:lnSpc>
              <a:spcBef>
                <a:spcPct val="20000"/>
              </a:spcBef>
              <a:spcAft>
                <a:spcPts val="600"/>
              </a:spcAft>
              <a:buClr>
                <a:schemeClr val="accent1"/>
              </a:buClr>
              <a:buFont typeface="Wingdings 2" charset="2"/>
              <a:buChar char=""/>
            </a:pPr>
            <a:endParaRPr lang="en-US" sz="1400" b="1" dirty="0"/>
          </a:p>
          <a:p>
            <a:pPr marL="285750" indent="-285750">
              <a:lnSpc>
                <a:spcPct val="90000"/>
              </a:lnSpc>
              <a:spcBef>
                <a:spcPct val="20000"/>
              </a:spcBef>
              <a:spcAft>
                <a:spcPts val="600"/>
              </a:spcAft>
              <a:buClr>
                <a:schemeClr val="accent1"/>
              </a:buClr>
              <a:buFont typeface="Wingdings 2" charset="2"/>
              <a:buChar char=""/>
            </a:pPr>
            <a:endParaRPr lang="en-US" sz="1400" b="1" dirty="0"/>
          </a:p>
          <a:p>
            <a:pPr marL="285750" indent="-285750">
              <a:lnSpc>
                <a:spcPct val="90000"/>
              </a:lnSpc>
              <a:spcBef>
                <a:spcPct val="20000"/>
              </a:spcBef>
              <a:spcAft>
                <a:spcPts val="600"/>
              </a:spcAft>
              <a:buClr>
                <a:schemeClr val="accent1"/>
              </a:buClr>
              <a:buFont typeface="Wingdings 2" charset="2"/>
              <a:buChar char=""/>
            </a:pPr>
            <a:endParaRPr lang="en-US" sz="1400" b="1" dirty="0"/>
          </a:p>
          <a:p>
            <a:pPr marL="285750" indent="-285750">
              <a:lnSpc>
                <a:spcPct val="90000"/>
              </a:lnSpc>
              <a:spcBef>
                <a:spcPct val="20000"/>
              </a:spcBef>
              <a:spcAft>
                <a:spcPts val="600"/>
              </a:spcAft>
              <a:buClr>
                <a:schemeClr val="accent1"/>
              </a:buClr>
              <a:buFont typeface="Wingdings 2" charset="2"/>
              <a:buChar char=""/>
            </a:pPr>
            <a:r>
              <a:rPr lang="en-US" sz="1400" b="1" dirty="0"/>
              <a:t>Name the top three states who have achieved highest profit ?</a:t>
            </a:r>
            <a:endParaRPr lang="en-US" sz="1400" dirty="0"/>
          </a:p>
          <a:p>
            <a:pPr marL="285750" indent="-285750">
              <a:lnSpc>
                <a:spcPct val="90000"/>
              </a:lnSpc>
              <a:spcBef>
                <a:spcPct val="20000"/>
              </a:spcBef>
              <a:spcAft>
                <a:spcPts val="600"/>
              </a:spcAft>
              <a:buClr>
                <a:schemeClr val="accent1"/>
              </a:buClr>
              <a:buFont typeface="Wingdings 2" charset="2"/>
              <a:buChar char=""/>
            </a:pPr>
            <a:r>
              <a:rPr lang="en-US" sz="1400" b="1" dirty="0"/>
              <a:t>Name the top three states who have achieved highest sales ?</a:t>
            </a:r>
            <a:endParaRPr lang="en-US" sz="1400" dirty="0"/>
          </a:p>
          <a:p>
            <a:pPr marL="285750" indent="-285750">
              <a:lnSpc>
                <a:spcPct val="90000"/>
              </a:lnSpc>
              <a:spcBef>
                <a:spcPct val="20000"/>
              </a:spcBef>
              <a:spcAft>
                <a:spcPts val="600"/>
              </a:spcAft>
              <a:buClr>
                <a:schemeClr val="accent1"/>
              </a:buClr>
              <a:buFont typeface="Wingdings 2" charset="2"/>
              <a:buChar char=""/>
            </a:pPr>
            <a:r>
              <a:rPr lang="en-US" sz="1400" b="1" dirty="0"/>
              <a:t>Which consumer segment needs more attention in terms of profit for the upcoming years?</a:t>
            </a:r>
          </a:p>
          <a:p>
            <a:pPr marL="285750" indent="-285750">
              <a:lnSpc>
                <a:spcPct val="90000"/>
              </a:lnSpc>
              <a:spcBef>
                <a:spcPct val="20000"/>
              </a:spcBef>
              <a:spcAft>
                <a:spcPts val="600"/>
              </a:spcAft>
              <a:buClr>
                <a:schemeClr val="accent1"/>
              </a:buClr>
              <a:buFont typeface="Wingdings 2" charset="2"/>
              <a:buChar char=""/>
            </a:pPr>
            <a:r>
              <a:rPr lang="en-US" sz="1400" b="1" dirty="0"/>
              <a:t>Which consumer segment has an overall increasing trend in YOY sales and Profit?</a:t>
            </a:r>
          </a:p>
          <a:p>
            <a:pPr marL="285750" indent="-285750">
              <a:lnSpc>
                <a:spcPct val="90000"/>
              </a:lnSpc>
              <a:spcBef>
                <a:spcPct val="20000"/>
              </a:spcBef>
              <a:spcAft>
                <a:spcPts val="600"/>
              </a:spcAft>
              <a:buClr>
                <a:schemeClr val="accent1"/>
              </a:buClr>
              <a:buFont typeface="Wingdings 2" charset="2"/>
              <a:buChar char=""/>
            </a:pPr>
            <a:r>
              <a:rPr lang="en-US" sz="1400" b="1" dirty="0"/>
              <a:t>Is there any specific trend that can be observed in the month wise profit?</a:t>
            </a:r>
          </a:p>
          <a:p>
            <a:pPr marL="285750" indent="-285750">
              <a:lnSpc>
                <a:spcPct val="90000"/>
              </a:lnSpc>
              <a:spcBef>
                <a:spcPct val="20000"/>
              </a:spcBef>
              <a:spcAft>
                <a:spcPts val="600"/>
              </a:spcAft>
              <a:buClr>
                <a:schemeClr val="accent1"/>
              </a:buClr>
              <a:buFont typeface="Wingdings 2" charset="2"/>
              <a:buChar char=""/>
            </a:pPr>
            <a:r>
              <a:rPr lang="en-US" sz="1400" b="1" dirty="0"/>
              <a:t>Which year’s quarter can be termed as worst quarter  in terms of profit?</a:t>
            </a:r>
          </a:p>
          <a:p>
            <a:pPr marL="285750" indent="-285750">
              <a:lnSpc>
                <a:spcPct val="90000"/>
              </a:lnSpc>
              <a:spcBef>
                <a:spcPct val="20000"/>
              </a:spcBef>
              <a:spcAft>
                <a:spcPts val="600"/>
              </a:spcAft>
              <a:buClr>
                <a:schemeClr val="accent1"/>
              </a:buClr>
              <a:buFont typeface="Wingdings 2" charset="2"/>
              <a:buChar char=""/>
            </a:pPr>
            <a:r>
              <a:rPr lang="en-US" sz="1400" b="1" dirty="0"/>
              <a:t>Which years quarter do you think has performed the best?</a:t>
            </a:r>
          </a:p>
          <a:p>
            <a:pPr marL="285750" indent="-285750">
              <a:lnSpc>
                <a:spcPct val="90000"/>
              </a:lnSpc>
              <a:spcBef>
                <a:spcPct val="20000"/>
              </a:spcBef>
              <a:spcAft>
                <a:spcPts val="600"/>
              </a:spcAft>
              <a:buClr>
                <a:schemeClr val="accent1"/>
              </a:buClr>
              <a:buFont typeface="Wingdings 2" charset="2"/>
              <a:buChar char=""/>
            </a:pPr>
            <a:r>
              <a:rPr lang="en-US" sz="1400" b="1" dirty="0"/>
              <a:t>Which product subcategories do the supermarket bears loss and need more attention?</a:t>
            </a:r>
          </a:p>
          <a:p>
            <a:pPr marL="285750" indent="-285750">
              <a:lnSpc>
                <a:spcPct val="90000"/>
              </a:lnSpc>
              <a:spcBef>
                <a:spcPct val="20000"/>
              </a:spcBef>
              <a:spcAft>
                <a:spcPts val="600"/>
              </a:spcAft>
              <a:buClr>
                <a:schemeClr val="accent1"/>
              </a:buClr>
              <a:buFont typeface="Wingdings 2" charset="2"/>
              <a:buChar char=""/>
            </a:pPr>
            <a:r>
              <a:rPr lang="en-US" sz="1400" b="1" dirty="0"/>
              <a:t>Keeping 250 as benchmark on quantity sold, how many weeks there were deviations?</a:t>
            </a:r>
          </a:p>
          <a:p>
            <a:pPr marL="285750" indent="-285750">
              <a:lnSpc>
                <a:spcPct val="90000"/>
              </a:lnSpc>
              <a:spcBef>
                <a:spcPct val="20000"/>
              </a:spcBef>
              <a:spcAft>
                <a:spcPts val="600"/>
              </a:spcAft>
              <a:buClr>
                <a:schemeClr val="accent1"/>
              </a:buClr>
              <a:buFont typeface="Wingdings 2" charset="2"/>
              <a:buChar char=""/>
            </a:pPr>
            <a:r>
              <a:rPr lang="en-US" sz="1400" b="1" dirty="0"/>
              <a:t>What is your observation on the type of customers of the  Super Market?</a:t>
            </a:r>
          </a:p>
          <a:p>
            <a:pPr>
              <a:lnSpc>
                <a:spcPct val="90000"/>
              </a:lnSpc>
              <a:spcBef>
                <a:spcPct val="20000"/>
              </a:spcBef>
              <a:spcAft>
                <a:spcPts val="600"/>
              </a:spcAft>
              <a:buClr>
                <a:schemeClr val="accent1"/>
              </a:buClr>
            </a:pPr>
            <a:endParaRPr lang="en-US" sz="1400" b="1" dirty="0"/>
          </a:p>
          <a:p>
            <a:pPr marL="285750" indent="-285750">
              <a:lnSpc>
                <a:spcPct val="90000"/>
              </a:lnSpc>
              <a:spcBef>
                <a:spcPct val="20000"/>
              </a:spcBef>
              <a:spcAft>
                <a:spcPts val="600"/>
              </a:spcAft>
              <a:buClr>
                <a:schemeClr val="accent1"/>
              </a:buClr>
              <a:buFont typeface="Wingdings 2" charset="2"/>
              <a:buChar char=""/>
            </a:pPr>
            <a:endParaRPr lang="en-US" sz="1400" b="1" dirty="0"/>
          </a:p>
          <a:p>
            <a:pPr>
              <a:lnSpc>
                <a:spcPct val="90000"/>
              </a:lnSpc>
              <a:spcBef>
                <a:spcPct val="20000"/>
              </a:spcBef>
              <a:spcAft>
                <a:spcPts val="600"/>
              </a:spcAft>
              <a:buClr>
                <a:schemeClr val="accent1"/>
              </a:buClr>
              <a:buFont typeface="Wingdings 2" charset="2"/>
              <a:buChar char=""/>
            </a:pPr>
            <a:endParaRPr lang="en-US" sz="1400" b="1" dirty="0"/>
          </a:p>
        </p:txBody>
      </p:sp>
    </p:spTree>
    <p:extLst>
      <p:ext uri="{BB962C8B-B14F-4D97-AF65-F5344CB8AC3E}">
        <p14:creationId xmlns:p14="http://schemas.microsoft.com/office/powerpoint/2010/main" val="174285455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AE71C7-D42F-424F-8E93-DD47F234CABD}"/>
              </a:ext>
            </a:extLst>
          </p:cNvPr>
          <p:cNvSpPr>
            <a:spLocks noGrp="1"/>
          </p:cNvSpPr>
          <p:nvPr>
            <p:ph type="title"/>
          </p:nvPr>
        </p:nvSpPr>
        <p:spPr>
          <a:xfrm>
            <a:off x="191439" y="305172"/>
            <a:ext cx="4210439" cy="1575644"/>
          </a:xfrm>
        </p:spPr>
        <p:txBody>
          <a:bodyPr vert="horz" lIns="91440" tIns="45720" rIns="91440" bIns="45720" rtlCol="0" anchor="t">
            <a:normAutofit/>
          </a:bodyPr>
          <a:lstStyle/>
          <a:p>
            <a:r>
              <a:rPr lang="en-US" dirty="0"/>
              <a:t>Problem Statement 1 &amp; 2</a:t>
            </a:r>
          </a:p>
        </p:txBody>
      </p:sp>
      <p:sp>
        <p:nvSpPr>
          <p:cNvPr id="7" name="Rectangle 6">
            <a:extLst>
              <a:ext uri="{FF2B5EF4-FFF2-40B4-BE49-F238E27FC236}">
                <a16:creationId xmlns:a16="http://schemas.microsoft.com/office/drawing/2014/main" id="{E553657C-7562-4369-9435-8A76BA4BC684}"/>
              </a:ext>
            </a:extLst>
          </p:cNvPr>
          <p:cNvSpPr/>
          <p:nvPr/>
        </p:nvSpPr>
        <p:spPr>
          <a:xfrm>
            <a:off x="295279" y="1864427"/>
            <a:ext cx="3944211" cy="4405744"/>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bg1"/>
              </a:buClr>
              <a:buFont typeface="Wingdings" panose="05000000000000000000" pitchFamily="2" charset="2"/>
              <a:buChar char="Ø"/>
            </a:pPr>
            <a:r>
              <a:rPr lang="en-US" sz="1600" b="1" dirty="0">
                <a:solidFill>
                  <a:srgbClr val="FFFFFF"/>
                </a:solidFill>
              </a:rPr>
              <a:t>Name the top three states who have achieved highest profit?</a:t>
            </a:r>
          </a:p>
          <a:p>
            <a:pPr marL="285750" indent="-285750">
              <a:spcBef>
                <a:spcPct val="20000"/>
              </a:spcBef>
              <a:spcAft>
                <a:spcPts val="600"/>
              </a:spcAft>
              <a:buClr>
                <a:schemeClr val="bg1"/>
              </a:buClr>
              <a:buFont typeface="Wingdings" panose="05000000000000000000" pitchFamily="2" charset="2"/>
              <a:buChar char="Ø"/>
            </a:pPr>
            <a:r>
              <a:rPr lang="en-US" sz="1600" b="1" dirty="0">
                <a:solidFill>
                  <a:srgbClr val="FFFFFF"/>
                </a:solidFill>
              </a:rPr>
              <a:t>Name the top three states who have achieved highest sales ?</a:t>
            </a:r>
          </a:p>
          <a:p>
            <a:pPr marL="285750" indent="-285750">
              <a:spcBef>
                <a:spcPct val="20000"/>
              </a:spcBef>
              <a:spcAft>
                <a:spcPts val="600"/>
              </a:spcAft>
              <a:buClr>
                <a:schemeClr val="bg1"/>
              </a:buClr>
              <a:buFont typeface="Wingdings" panose="05000000000000000000" pitchFamily="2" charset="2"/>
              <a:buChar char="Ø"/>
            </a:pPr>
            <a:endParaRPr lang="en-US" sz="1600" b="1" dirty="0">
              <a:solidFill>
                <a:srgbClr val="FFFFFF"/>
              </a:solidFill>
            </a:endParaRPr>
          </a:p>
          <a:p>
            <a:pPr marL="285750" indent="-285750">
              <a:spcBef>
                <a:spcPct val="20000"/>
              </a:spcBef>
              <a:spcAft>
                <a:spcPts val="600"/>
              </a:spcAft>
              <a:buClr>
                <a:schemeClr val="bg1"/>
              </a:buClr>
              <a:buFont typeface="Wingdings" panose="05000000000000000000" pitchFamily="2" charset="2"/>
              <a:buChar char="Ø"/>
            </a:pPr>
            <a:endParaRPr lang="en-US" sz="1600" b="1" dirty="0">
              <a:solidFill>
                <a:srgbClr val="FFFFFF"/>
              </a:solidFill>
            </a:endParaRPr>
          </a:p>
          <a:p>
            <a:pPr marL="285750" indent="-285750">
              <a:spcBef>
                <a:spcPct val="20000"/>
              </a:spcBef>
              <a:spcAft>
                <a:spcPts val="600"/>
              </a:spcAft>
              <a:buClr>
                <a:schemeClr val="bg1"/>
              </a:buClr>
              <a:buFont typeface="Wingdings" panose="05000000000000000000" pitchFamily="2" charset="2"/>
              <a:buChar char="q"/>
            </a:pPr>
            <a:r>
              <a:rPr lang="en-US" sz="1600" b="1" dirty="0">
                <a:solidFill>
                  <a:srgbClr val="FFFFFF"/>
                </a:solidFill>
              </a:rPr>
              <a:t>Highest Profit – Illinois, New york, Texas </a:t>
            </a:r>
          </a:p>
          <a:p>
            <a:pPr marL="285750" indent="-285750">
              <a:spcBef>
                <a:spcPct val="20000"/>
              </a:spcBef>
              <a:spcAft>
                <a:spcPts val="600"/>
              </a:spcAft>
              <a:buClr>
                <a:schemeClr val="bg1"/>
              </a:buClr>
              <a:buFont typeface="Wingdings" panose="05000000000000000000" pitchFamily="2" charset="2"/>
              <a:buChar char="q"/>
            </a:pPr>
            <a:r>
              <a:rPr lang="en-US" sz="1600" b="1" dirty="0">
                <a:solidFill>
                  <a:srgbClr val="FFFFFF"/>
                </a:solidFill>
              </a:rPr>
              <a:t>Highest Sales – California, New york, Illinois</a:t>
            </a:r>
          </a:p>
          <a:p>
            <a:pPr marL="285750" indent="-285750">
              <a:spcBef>
                <a:spcPct val="20000"/>
              </a:spcBef>
              <a:spcAft>
                <a:spcPts val="600"/>
              </a:spcAft>
              <a:buClr>
                <a:schemeClr val="accent1"/>
              </a:buClr>
              <a:buFont typeface="Wingdings 2" charset="2"/>
              <a:buChar char=""/>
            </a:pPr>
            <a:endParaRPr lang="en-US" sz="1600" b="1" dirty="0">
              <a:solidFill>
                <a:srgbClr val="FFFFFF"/>
              </a:solidFill>
            </a:endParaRPr>
          </a:p>
          <a:p>
            <a:pPr marL="285750" indent="-285750">
              <a:spcBef>
                <a:spcPct val="20000"/>
              </a:spcBef>
              <a:spcAft>
                <a:spcPts val="600"/>
              </a:spcAft>
              <a:buClr>
                <a:schemeClr val="accent1"/>
              </a:buClr>
              <a:buFont typeface="Wingdings 2" charset="2"/>
              <a:buChar char=""/>
            </a:pPr>
            <a:endParaRPr lang="en-US" sz="1600" b="1" dirty="0">
              <a:solidFill>
                <a:srgbClr val="FFFFFF"/>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2656" y="280122"/>
            <a:ext cx="6872040" cy="284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3026" y="3429000"/>
            <a:ext cx="6785743" cy="3253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415775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AE71C7-D42F-424F-8E93-DD47F234CABD}"/>
              </a:ext>
            </a:extLst>
          </p:cNvPr>
          <p:cNvSpPr>
            <a:spLocks noGrp="1"/>
          </p:cNvSpPr>
          <p:nvPr>
            <p:ph type="title"/>
          </p:nvPr>
        </p:nvSpPr>
        <p:spPr>
          <a:xfrm>
            <a:off x="191439" y="305172"/>
            <a:ext cx="4210439" cy="1575644"/>
          </a:xfrm>
        </p:spPr>
        <p:txBody>
          <a:bodyPr vert="horz" lIns="91440" tIns="45720" rIns="91440" bIns="45720" rtlCol="0" anchor="t">
            <a:normAutofit/>
          </a:bodyPr>
          <a:lstStyle/>
          <a:p>
            <a:r>
              <a:rPr lang="en-US" dirty="0"/>
              <a:t>Problem Statement 3 &amp; 4</a:t>
            </a:r>
          </a:p>
        </p:txBody>
      </p:sp>
      <p:sp>
        <p:nvSpPr>
          <p:cNvPr id="7" name="Rectangle 6">
            <a:extLst>
              <a:ext uri="{FF2B5EF4-FFF2-40B4-BE49-F238E27FC236}">
                <a16:creationId xmlns:a16="http://schemas.microsoft.com/office/drawing/2014/main" id="{E553657C-7562-4369-9435-8A76BA4BC684}"/>
              </a:ext>
            </a:extLst>
          </p:cNvPr>
          <p:cNvSpPr/>
          <p:nvPr/>
        </p:nvSpPr>
        <p:spPr>
          <a:xfrm>
            <a:off x="362889" y="1816925"/>
            <a:ext cx="3412998" cy="4251366"/>
          </a:xfrm>
          <a:prstGeom prst="rect">
            <a:avLst/>
          </a:prstGeom>
        </p:spPr>
        <p:txBody>
          <a:bodyPr vert="horz" lIns="91440" tIns="45720" rIns="91440" bIns="45720" rtlCol="0" anchor="ctr">
            <a:normAutofit fontScale="85000" lnSpcReduction="20000"/>
          </a:bodyPr>
          <a:lstStyle/>
          <a:p>
            <a:pPr marL="285750" indent="-285750">
              <a:spcBef>
                <a:spcPct val="20000"/>
              </a:spcBef>
              <a:spcAft>
                <a:spcPts val="600"/>
              </a:spcAft>
              <a:buClr>
                <a:schemeClr val="bg1"/>
              </a:buClr>
              <a:buFont typeface="Wingdings" panose="05000000000000000000" pitchFamily="2" charset="2"/>
              <a:buChar char="Ø"/>
            </a:pPr>
            <a:r>
              <a:rPr lang="en-US" sz="1600" b="1" dirty="0">
                <a:solidFill>
                  <a:srgbClr val="FFFFFF"/>
                </a:solidFill>
              </a:rPr>
              <a:t>Which Consumer Segment needs more attention in terms of profit for the upcoming years?</a:t>
            </a:r>
          </a:p>
          <a:p>
            <a:pPr marL="285750" indent="-285750">
              <a:spcBef>
                <a:spcPct val="20000"/>
              </a:spcBef>
              <a:spcAft>
                <a:spcPts val="600"/>
              </a:spcAft>
              <a:buClr>
                <a:schemeClr val="bg1"/>
              </a:buClr>
              <a:buFont typeface="Wingdings" panose="05000000000000000000" pitchFamily="2" charset="2"/>
              <a:buChar char="Ø"/>
            </a:pPr>
            <a:r>
              <a:rPr lang="en-US" sz="1600" b="1" dirty="0">
                <a:solidFill>
                  <a:srgbClr val="FFFFFF"/>
                </a:solidFill>
              </a:rPr>
              <a:t>Which Consumer Segment has an overall increasing trend in YOY sales and Profit?</a:t>
            </a:r>
          </a:p>
          <a:p>
            <a:pPr marL="285750" indent="-285750">
              <a:spcBef>
                <a:spcPct val="20000"/>
              </a:spcBef>
              <a:spcAft>
                <a:spcPts val="600"/>
              </a:spcAft>
              <a:buClr>
                <a:schemeClr val="bg1"/>
              </a:buClr>
              <a:buFont typeface="Wingdings" pitchFamily="2" charset="2"/>
              <a:buChar char="q"/>
            </a:pPr>
            <a:endParaRPr lang="en-US" sz="1600" b="1" dirty="0">
              <a:solidFill>
                <a:srgbClr val="FFFFFF"/>
              </a:solidFill>
            </a:endParaRPr>
          </a:p>
          <a:p>
            <a:pPr marL="285750" indent="-285750">
              <a:spcBef>
                <a:spcPct val="20000"/>
              </a:spcBef>
              <a:spcAft>
                <a:spcPts val="600"/>
              </a:spcAft>
              <a:buClr>
                <a:schemeClr val="bg1"/>
              </a:buClr>
              <a:buFont typeface="Wingdings" pitchFamily="2" charset="2"/>
              <a:buChar char="q"/>
            </a:pPr>
            <a:r>
              <a:rPr lang="en-US" sz="1600" b="1" dirty="0">
                <a:solidFill>
                  <a:srgbClr val="FFFFFF"/>
                </a:solidFill>
              </a:rPr>
              <a:t>Need more attention on Consumer segment due to decrease in profit for the year 2013</a:t>
            </a:r>
          </a:p>
          <a:p>
            <a:pPr marL="285750" indent="-285750">
              <a:spcBef>
                <a:spcPct val="20000"/>
              </a:spcBef>
              <a:spcAft>
                <a:spcPts val="600"/>
              </a:spcAft>
              <a:buClr>
                <a:schemeClr val="bg1"/>
              </a:buClr>
              <a:buFont typeface="Wingdings" pitchFamily="2" charset="2"/>
              <a:buChar char="q"/>
            </a:pPr>
            <a:r>
              <a:rPr lang="en-US" sz="1600" b="1" dirty="0">
                <a:solidFill>
                  <a:srgbClr val="FFFFFF"/>
                </a:solidFill>
              </a:rPr>
              <a:t>Corporate segment has a overall steady increase in sales and profit from 2010 to 2013</a:t>
            </a:r>
          </a:p>
          <a:p>
            <a:pPr>
              <a:spcBef>
                <a:spcPct val="20000"/>
              </a:spcBef>
              <a:spcAft>
                <a:spcPts val="600"/>
              </a:spcAft>
              <a:buClr>
                <a:schemeClr val="accent1"/>
              </a:buClr>
            </a:pPr>
            <a:endParaRPr lang="en-US" sz="1600" b="1" dirty="0">
              <a:solidFill>
                <a:srgbClr val="FFFFFF"/>
              </a:solidFill>
            </a:endParaRPr>
          </a:p>
          <a:p>
            <a:pPr marL="285750" indent="-285750">
              <a:spcBef>
                <a:spcPct val="20000"/>
              </a:spcBef>
              <a:spcAft>
                <a:spcPts val="600"/>
              </a:spcAft>
              <a:buClr>
                <a:schemeClr val="accent1"/>
              </a:buClr>
              <a:buFont typeface="Wingdings" panose="05000000000000000000" pitchFamily="2" charset="2"/>
              <a:buChar char="q"/>
            </a:pPr>
            <a:endParaRPr lang="en-US" sz="1600" b="1" dirty="0">
              <a:solidFill>
                <a:srgbClr val="FFFFFF"/>
              </a:solidFill>
            </a:endParaRPr>
          </a:p>
          <a:p>
            <a:pPr marL="285750" indent="-285750">
              <a:spcBef>
                <a:spcPct val="20000"/>
              </a:spcBef>
              <a:spcAft>
                <a:spcPts val="600"/>
              </a:spcAft>
              <a:buClr>
                <a:schemeClr val="accent1"/>
              </a:buClr>
              <a:buFont typeface="Wingdings" panose="05000000000000000000" pitchFamily="2" charset="2"/>
              <a:buChar char="q"/>
            </a:pPr>
            <a:r>
              <a:rPr lang="en-US" sz="1600" b="1" dirty="0">
                <a:solidFill>
                  <a:srgbClr val="FFFFFF"/>
                </a:solidFill>
              </a:rPr>
              <a:t> </a:t>
            </a:r>
          </a:p>
          <a:p>
            <a:pPr marL="285750" indent="-285750">
              <a:spcBef>
                <a:spcPct val="20000"/>
              </a:spcBef>
              <a:spcAft>
                <a:spcPts val="600"/>
              </a:spcAft>
              <a:buClr>
                <a:schemeClr val="accent1"/>
              </a:buClr>
              <a:buFont typeface="Wingdings 2" charset="2"/>
              <a:buChar char=""/>
            </a:pPr>
            <a:endParaRPr lang="en-US" sz="1600" b="1" dirty="0">
              <a:solidFill>
                <a:srgbClr val="FFFFFF"/>
              </a:solidFill>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9927" y="760021"/>
            <a:ext cx="6729322" cy="5308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988882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AE71C7-D42F-424F-8E93-DD47F234CABD}"/>
              </a:ext>
            </a:extLst>
          </p:cNvPr>
          <p:cNvSpPr>
            <a:spLocks noGrp="1"/>
          </p:cNvSpPr>
          <p:nvPr>
            <p:ph type="title"/>
          </p:nvPr>
        </p:nvSpPr>
        <p:spPr>
          <a:xfrm>
            <a:off x="191439" y="305172"/>
            <a:ext cx="4210439" cy="1575644"/>
          </a:xfrm>
        </p:spPr>
        <p:txBody>
          <a:bodyPr vert="horz" lIns="91440" tIns="45720" rIns="91440" bIns="45720" rtlCol="0" anchor="t">
            <a:normAutofit/>
          </a:bodyPr>
          <a:lstStyle/>
          <a:p>
            <a:r>
              <a:rPr lang="en-US" dirty="0"/>
              <a:t>Problem Statement 5</a:t>
            </a:r>
          </a:p>
        </p:txBody>
      </p:sp>
      <p:sp>
        <p:nvSpPr>
          <p:cNvPr id="7" name="Rectangle 6">
            <a:extLst>
              <a:ext uri="{FF2B5EF4-FFF2-40B4-BE49-F238E27FC236}">
                <a16:creationId xmlns:a16="http://schemas.microsoft.com/office/drawing/2014/main" id="{E553657C-7562-4369-9435-8A76BA4BC684}"/>
              </a:ext>
            </a:extLst>
          </p:cNvPr>
          <p:cNvSpPr/>
          <p:nvPr/>
        </p:nvSpPr>
        <p:spPr>
          <a:xfrm>
            <a:off x="362889" y="2029763"/>
            <a:ext cx="3412998" cy="3320549"/>
          </a:xfrm>
          <a:prstGeom prst="rect">
            <a:avLst/>
          </a:prstGeom>
        </p:spPr>
        <p:txBody>
          <a:bodyPr vert="horz" lIns="91440" tIns="45720" rIns="91440" bIns="45720" rtlCol="0" anchor="ctr">
            <a:normAutofit lnSpcReduction="10000"/>
          </a:bodyPr>
          <a:lstStyle/>
          <a:p>
            <a:pPr marL="285750" indent="-285750">
              <a:spcBef>
                <a:spcPct val="20000"/>
              </a:spcBef>
              <a:spcAft>
                <a:spcPts val="600"/>
              </a:spcAft>
              <a:buClr>
                <a:schemeClr val="bg1"/>
              </a:buClr>
              <a:buFont typeface="Wingdings" panose="05000000000000000000" pitchFamily="2" charset="2"/>
              <a:buChar char="Ø"/>
            </a:pPr>
            <a:r>
              <a:rPr lang="en-US" sz="1600" b="1" dirty="0">
                <a:solidFill>
                  <a:srgbClr val="FFFFFF"/>
                </a:solidFill>
              </a:rPr>
              <a:t>Is there any specific trend that can be observed in the month wise profit?</a:t>
            </a:r>
            <a:endParaRPr lang="en-US" sz="1600" b="1" strike="sngStrike" dirty="0">
              <a:solidFill>
                <a:srgbClr val="FFFFFF"/>
              </a:solidFill>
            </a:endParaRPr>
          </a:p>
          <a:p>
            <a:pPr marL="285750" indent="-285750">
              <a:spcBef>
                <a:spcPct val="20000"/>
              </a:spcBef>
              <a:spcAft>
                <a:spcPts val="600"/>
              </a:spcAft>
              <a:buClr>
                <a:schemeClr val="bg1"/>
              </a:buClr>
              <a:buFont typeface="Wingdings" panose="05000000000000000000" pitchFamily="2" charset="2"/>
              <a:buChar char="q"/>
            </a:pPr>
            <a:endParaRPr lang="en-US" sz="1600" b="1" dirty="0">
              <a:solidFill>
                <a:srgbClr val="FFFFFF"/>
              </a:solidFill>
            </a:endParaRPr>
          </a:p>
          <a:p>
            <a:pPr marL="285750" indent="-285750">
              <a:spcBef>
                <a:spcPct val="20000"/>
              </a:spcBef>
              <a:spcAft>
                <a:spcPts val="600"/>
              </a:spcAft>
              <a:buClr>
                <a:schemeClr val="bg1"/>
              </a:buClr>
              <a:buFont typeface="Wingdings" panose="05000000000000000000" pitchFamily="2" charset="2"/>
              <a:buChar char="q"/>
            </a:pPr>
            <a:r>
              <a:rPr lang="en-US" sz="1600" b="1" dirty="0">
                <a:solidFill>
                  <a:srgbClr val="FFFFFF"/>
                </a:solidFill>
              </a:rPr>
              <a:t>November is the Month where the supermarket get maximum profit. After November, profit starts to slow down. </a:t>
            </a:r>
          </a:p>
          <a:p>
            <a:pPr marL="285750" indent="-285750">
              <a:spcBef>
                <a:spcPct val="20000"/>
              </a:spcBef>
              <a:spcAft>
                <a:spcPts val="600"/>
              </a:spcAft>
              <a:buClr>
                <a:schemeClr val="accent1"/>
              </a:buClr>
              <a:buFont typeface="Wingdings" panose="05000000000000000000" pitchFamily="2" charset="2"/>
              <a:buChar char="q"/>
            </a:pPr>
            <a:endParaRPr lang="en-US" sz="1600" b="1" dirty="0">
              <a:solidFill>
                <a:srgbClr val="FFFFFF"/>
              </a:solidFill>
            </a:endParaRPr>
          </a:p>
          <a:p>
            <a:pPr marL="285750" indent="-285750">
              <a:spcBef>
                <a:spcPct val="20000"/>
              </a:spcBef>
              <a:spcAft>
                <a:spcPts val="600"/>
              </a:spcAft>
              <a:buClr>
                <a:schemeClr val="accent1"/>
              </a:buClr>
              <a:buFont typeface="Wingdings" panose="05000000000000000000" pitchFamily="2" charset="2"/>
              <a:buChar char="q"/>
            </a:pPr>
            <a:r>
              <a:rPr lang="en-US" sz="1600" b="1" dirty="0">
                <a:solidFill>
                  <a:srgbClr val="FFFFFF"/>
                </a:solidFill>
              </a:rPr>
              <a:t> </a:t>
            </a:r>
          </a:p>
          <a:p>
            <a:pPr marL="285750" indent="-285750">
              <a:spcBef>
                <a:spcPct val="20000"/>
              </a:spcBef>
              <a:spcAft>
                <a:spcPts val="600"/>
              </a:spcAft>
              <a:buClr>
                <a:schemeClr val="accent1"/>
              </a:buClr>
              <a:buFont typeface="Wingdings 2" charset="2"/>
              <a:buChar char=""/>
            </a:pPr>
            <a:endParaRPr lang="en-US" sz="1600" b="1" dirty="0">
              <a:solidFill>
                <a:srgbClr val="FFFFFF"/>
              </a:solidFill>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007" y="850900"/>
            <a:ext cx="6840188" cy="458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098603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AE71C7-D42F-424F-8E93-DD47F234CABD}"/>
              </a:ext>
            </a:extLst>
          </p:cNvPr>
          <p:cNvSpPr>
            <a:spLocks noGrp="1"/>
          </p:cNvSpPr>
          <p:nvPr>
            <p:ph type="title"/>
          </p:nvPr>
        </p:nvSpPr>
        <p:spPr>
          <a:xfrm>
            <a:off x="191439" y="305172"/>
            <a:ext cx="4210439" cy="1575644"/>
          </a:xfrm>
        </p:spPr>
        <p:txBody>
          <a:bodyPr vert="horz" lIns="91440" tIns="45720" rIns="91440" bIns="45720" rtlCol="0" anchor="t">
            <a:normAutofit/>
          </a:bodyPr>
          <a:lstStyle/>
          <a:p>
            <a:r>
              <a:rPr lang="en-US" dirty="0"/>
              <a:t>Problem Statement 6 &amp; 7</a:t>
            </a:r>
          </a:p>
        </p:txBody>
      </p:sp>
      <p:sp>
        <p:nvSpPr>
          <p:cNvPr id="7" name="Rectangle 6">
            <a:extLst>
              <a:ext uri="{FF2B5EF4-FFF2-40B4-BE49-F238E27FC236}">
                <a16:creationId xmlns:a16="http://schemas.microsoft.com/office/drawing/2014/main" id="{E553657C-7562-4369-9435-8A76BA4BC684}"/>
              </a:ext>
            </a:extLst>
          </p:cNvPr>
          <p:cNvSpPr/>
          <p:nvPr/>
        </p:nvSpPr>
        <p:spPr>
          <a:xfrm>
            <a:off x="590159" y="1721923"/>
            <a:ext cx="3412998" cy="4830906"/>
          </a:xfrm>
          <a:prstGeom prst="rect">
            <a:avLst/>
          </a:prstGeom>
        </p:spPr>
        <p:txBody>
          <a:bodyPr vert="horz" lIns="91440" tIns="45720" rIns="91440" bIns="45720" rtlCol="0" anchor="ctr">
            <a:noAutofit/>
          </a:bodyPr>
          <a:lstStyle/>
          <a:p>
            <a:pPr marL="285750" indent="-285750">
              <a:spcBef>
                <a:spcPct val="20000"/>
              </a:spcBef>
              <a:spcAft>
                <a:spcPts val="600"/>
              </a:spcAft>
              <a:buClr>
                <a:schemeClr val="bg1"/>
              </a:buClr>
              <a:buFont typeface="Wingdings" panose="05000000000000000000" pitchFamily="2" charset="2"/>
              <a:buChar char="Ø"/>
            </a:pPr>
            <a:endParaRPr lang="en-US" sz="1600" b="1" dirty="0">
              <a:solidFill>
                <a:srgbClr val="FFFFFF"/>
              </a:solidFill>
            </a:endParaRPr>
          </a:p>
          <a:p>
            <a:pPr marL="285750" indent="-285750">
              <a:spcBef>
                <a:spcPct val="20000"/>
              </a:spcBef>
              <a:spcAft>
                <a:spcPts val="600"/>
              </a:spcAft>
              <a:buClr>
                <a:schemeClr val="bg1"/>
              </a:buClr>
              <a:buFont typeface="Wingdings" panose="05000000000000000000" pitchFamily="2" charset="2"/>
              <a:buChar char="Ø"/>
            </a:pPr>
            <a:r>
              <a:rPr lang="en-US" sz="1600" b="1" dirty="0">
                <a:solidFill>
                  <a:srgbClr val="FFFFFF"/>
                </a:solidFill>
              </a:rPr>
              <a:t>Which quarter can be termed as worst quarter  in terms of profit?</a:t>
            </a:r>
            <a:r>
              <a:rPr lang="en-IN" sz="1600" b="1" dirty="0">
                <a:solidFill>
                  <a:srgbClr val="FFFFFF"/>
                </a:solidFill>
              </a:rPr>
              <a:t>  </a:t>
            </a:r>
          </a:p>
          <a:p>
            <a:pPr marL="285750" indent="-285750">
              <a:spcBef>
                <a:spcPct val="20000"/>
              </a:spcBef>
              <a:spcAft>
                <a:spcPts val="600"/>
              </a:spcAft>
              <a:buClr>
                <a:schemeClr val="bg1"/>
              </a:buClr>
              <a:buFont typeface="Wingdings" panose="05000000000000000000" pitchFamily="2" charset="2"/>
              <a:buChar char="Ø"/>
            </a:pPr>
            <a:r>
              <a:rPr lang="en-US" sz="1600" b="1" dirty="0">
                <a:solidFill>
                  <a:srgbClr val="FFFFFF"/>
                </a:solidFill>
              </a:rPr>
              <a:t>Which years quarter do you think has performed the best?</a:t>
            </a:r>
            <a:endParaRPr lang="en-IN" sz="1600" b="1" dirty="0">
              <a:solidFill>
                <a:srgbClr val="FFFFFF"/>
              </a:solidFill>
            </a:endParaRPr>
          </a:p>
          <a:p>
            <a:pPr marL="285750" indent="-285750">
              <a:spcBef>
                <a:spcPct val="20000"/>
              </a:spcBef>
              <a:spcAft>
                <a:spcPts val="600"/>
              </a:spcAft>
              <a:buClr>
                <a:schemeClr val="bg1"/>
              </a:buClr>
              <a:buFont typeface="Wingdings" panose="05000000000000000000" pitchFamily="2" charset="2"/>
              <a:buChar char="Ø"/>
            </a:pPr>
            <a:endParaRPr lang="en-US" sz="1600" b="1" dirty="0">
              <a:solidFill>
                <a:srgbClr val="FFFFFF"/>
              </a:solidFill>
            </a:endParaRPr>
          </a:p>
          <a:p>
            <a:pPr>
              <a:spcBef>
                <a:spcPct val="20000"/>
              </a:spcBef>
              <a:spcAft>
                <a:spcPts val="600"/>
              </a:spcAft>
              <a:buClr>
                <a:schemeClr val="bg1"/>
              </a:buClr>
            </a:pPr>
            <a:endParaRPr lang="en-US" sz="1600" b="1" dirty="0">
              <a:solidFill>
                <a:srgbClr val="FFFFFF"/>
              </a:solidFill>
            </a:endParaRPr>
          </a:p>
          <a:p>
            <a:pPr marL="285750" indent="-285750">
              <a:spcBef>
                <a:spcPct val="20000"/>
              </a:spcBef>
              <a:spcAft>
                <a:spcPts val="600"/>
              </a:spcAft>
              <a:buClr>
                <a:schemeClr val="bg1"/>
              </a:buClr>
              <a:buFont typeface="Wingdings" panose="05000000000000000000" pitchFamily="2" charset="2"/>
              <a:buChar char="q"/>
            </a:pPr>
            <a:r>
              <a:rPr lang="en-US" sz="1600" b="1" dirty="0">
                <a:solidFill>
                  <a:srgbClr val="FFFFFF"/>
                </a:solidFill>
              </a:rPr>
              <a:t>Worst Quarter 2010 Q1 – Due to lowest profit ratio when compared to sales. </a:t>
            </a:r>
          </a:p>
          <a:p>
            <a:pPr marL="285750" indent="-285750">
              <a:spcBef>
                <a:spcPct val="20000"/>
              </a:spcBef>
              <a:spcAft>
                <a:spcPts val="600"/>
              </a:spcAft>
              <a:buClr>
                <a:schemeClr val="bg1"/>
              </a:buClr>
              <a:buFont typeface="Wingdings" panose="05000000000000000000" pitchFamily="2" charset="2"/>
              <a:buChar char="q"/>
            </a:pPr>
            <a:r>
              <a:rPr lang="en-US" sz="1600" b="1" dirty="0">
                <a:solidFill>
                  <a:srgbClr val="FFFFFF"/>
                </a:solidFill>
              </a:rPr>
              <a:t>Best Performing Quarter – 2012 Q4 due to highest profit ratio when compared to sales</a:t>
            </a:r>
          </a:p>
          <a:p>
            <a:pPr marL="285750" indent="-285750">
              <a:spcBef>
                <a:spcPct val="20000"/>
              </a:spcBef>
              <a:spcAft>
                <a:spcPts val="600"/>
              </a:spcAft>
              <a:buClr>
                <a:schemeClr val="accent1"/>
              </a:buClr>
              <a:buFont typeface="Wingdings" panose="05000000000000000000" pitchFamily="2" charset="2"/>
              <a:buChar char="q"/>
            </a:pPr>
            <a:endParaRPr lang="en-US" sz="1600" b="1" dirty="0">
              <a:solidFill>
                <a:srgbClr val="FFFFFF"/>
              </a:solidFill>
            </a:endParaRPr>
          </a:p>
          <a:p>
            <a:pPr marL="285750" indent="-285750">
              <a:spcBef>
                <a:spcPct val="20000"/>
              </a:spcBef>
              <a:spcAft>
                <a:spcPts val="600"/>
              </a:spcAft>
              <a:buClr>
                <a:schemeClr val="accent1"/>
              </a:buClr>
              <a:buFont typeface="Wingdings" panose="05000000000000000000" pitchFamily="2" charset="2"/>
              <a:buChar char="q"/>
            </a:pPr>
            <a:r>
              <a:rPr lang="en-US" sz="1600" b="1" dirty="0">
                <a:solidFill>
                  <a:srgbClr val="FFFFFF"/>
                </a:solidFill>
              </a:rPr>
              <a:t> </a:t>
            </a:r>
          </a:p>
          <a:p>
            <a:pPr marL="285750" indent="-285750">
              <a:spcBef>
                <a:spcPct val="20000"/>
              </a:spcBef>
              <a:spcAft>
                <a:spcPts val="600"/>
              </a:spcAft>
              <a:buClr>
                <a:schemeClr val="accent1"/>
              </a:buClr>
              <a:buFont typeface="Wingdings 2" charset="2"/>
              <a:buChar char=""/>
            </a:pPr>
            <a:endParaRPr lang="en-US" sz="1600" b="1" dirty="0">
              <a:solidFill>
                <a:srgbClr val="FFFFFF"/>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4515" y="927100"/>
            <a:ext cx="6893936"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419923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AE71C7-D42F-424F-8E93-DD47F234CABD}"/>
              </a:ext>
            </a:extLst>
          </p:cNvPr>
          <p:cNvSpPr>
            <a:spLocks noGrp="1"/>
          </p:cNvSpPr>
          <p:nvPr>
            <p:ph type="title"/>
          </p:nvPr>
        </p:nvSpPr>
        <p:spPr>
          <a:xfrm>
            <a:off x="191439" y="305172"/>
            <a:ext cx="4210439" cy="1575644"/>
          </a:xfrm>
        </p:spPr>
        <p:txBody>
          <a:bodyPr vert="horz" lIns="91440" tIns="45720" rIns="91440" bIns="45720" rtlCol="0" anchor="t">
            <a:normAutofit/>
          </a:bodyPr>
          <a:lstStyle/>
          <a:p>
            <a:r>
              <a:rPr lang="en-US" dirty="0"/>
              <a:t>Problem Statement 8</a:t>
            </a:r>
          </a:p>
        </p:txBody>
      </p:sp>
      <p:sp>
        <p:nvSpPr>
          <p:cNvPr id="7" name="Rectangle 6">
            <a:extLst>
              <a:ext uri="{FF2B5EF4-FFF2-40B4-BE49-F238E27FC236}">
                <a16:creationId xmlns:a16="http://schemas.microsoft.com/office/drawing/2014/main" id="{E553657C-7562-4369-9435-8A76BA4BC684}"/>
              </a:ext>
            </a:extLst>
          </p:cNvPr>
          <p:cNvSpPr/>
          <p:nvPr/>
        </p:nvSpPr>
        <p:spPr>
          <a:xfrm>
            <a:off x="590159" y="2030819"/>
            <a:ext cx="3412998" cy="4522009"/>
          </a:xfrm>
          <a:prstGeom prst="rect">
            <a:avLst/>
          </a:prstGeom>
        </p:spPr>
        <p:txBody>
          <a:bodyPr vert="horz" lIns="91440" tIns="45720" rIns="91440" bIns="45720" rtlCol="0" anchor="ctr">
            <a:normAutofit fontScale="92500" lnSpcReduction="10000"/>
          </a:bodyPr>
          <a:lstStyle/>
          <a:p>
            <a:pPr marL="285750" indent="-285750">
              <a:spcBef>
                <a:spcPct val="20000"/>
              </a:spcBef>
              <a:spcAft>
                <a:spcPts val="600"/>
              </a:spcAft>
              <a:buClr>
                <a:schemeClr val="bg1"/>
              </a:buClr>
              <a:buFont typeface="Wingdings" panose="05000000000000000000" pitchFamily="2" charset="2"/>
              <a:buChar char="Ø"/>
            </a:pPr>
            <a:endParaRPr lang="en-US" sz="1600" b="1" dirty="0">
              <a:solidFill>
                <a:srgbClr val="FFFFFF"/>
              </a:solidFill>
            </a:endParaRPr>
          </a:p>
          <a:p>
            <a:pPr marL="285750" indent="-285750">
              <a:spcBef>
                <a:spcPct val="20000"/>
              </a:spcBef>
              <a:spcAft>
                <a:spcPts val="600"/>
              </a:spcAft>
              <a:buClr>
                <a:schemeClr val="bg1"/>
              </a:buClr>
              <a:buFont typeface="Wingdings" panose="05000000000000000000" pitchFamily="2" charset="2"/>
              <a:buChar char="Ø"/>
            </a:pPr>
            <a:r>
              <a:rPr lang="en-US" sz="1600" b="1" dirty="0">
                <a:solidFill>
                  <a:srgbClr val="FFFFFF"/>
                </a:solidFill>
              </a:rPr>
              <a:t>Which product subcategories do the supermarket bears loss and need more attention?</a:t>
            </a:r>
          </a:p>
          <a:p>
            <a:pPr algn="ctr">
              <a:spcBef>
                <a:spcPct val="20000"/>
              </a:spcBef>
              <a:spcAft>
                <a:spcPts val="600"/>
              </a:spcAft>
              <a:buClr>
                <a:schemeClr val="bg1"/>
              </a:buClr>
            </a:pPr>
            <a:endParaRPr lang="en-US" sz="1600" b="1" dirty="0">
              <a:solidFill>
                <a:srgbClr val="FFFFFF"/>
              </a:solidFill>
            </a:endParaRPr>
          </a:p>
          <a:p>
            <a:pPr marL="285750" indent="-285750">
              <a:spcBef>
                <a:spcPct val="20000"/>
              </a:spcBef>
              <a:spcAft>
                <a:spcPts val="600"/>
              </a:spcAft>
              <a:buClr>
                <a:schemeClr val="bg1"/>
              </a:buClr>
              <a:buFont typeface="Wingdings" panose="05000000000000000000" pitchFamily="2" charset="2"/>
              <a:buChar char="q"/>
            </a:pPr>
            <a:r>
              <a:rPr lang="en-US" sz="1600" b="1" dirty="0">
                <a:solidFill>
                  <a:srgbClr val="FFFFFF"/>
                </a:solidFill>
              </a:rPr>
              <a:t>Need attention on below categories. Supermarket bearing loss from the below items. </a:t>
            </a:r>
          </a:p>
          <a:p>
            <a:pPr marL="285750" indent="-285750">
              <a:spcBef>
                <a:spcPct val="20000"/>
              </a:spcBef>
              <a:spcAft>
                <a:spcPts val="600"/>
              </a:spcAft>
              <a:buClr>
                <a:schemeClr val="bg1"/>
              </a:buClr>
              <a:buFont typeface="Wingdings" pitchFamily="2" charset="2"/>
              <a:buChar char="ü"/>
            </a:pPr>
            <a:r>
              <a:rPr lang="en-US" sz="1600" b="1" dirty="0">
                <a:solidFill>
                  <a:srgbClr val="FFFFFF"/>
                </a:solidFill>
              </a:rPr>
              <a:t>Tables</a:t>
            </a:r>
          </a:p>
          <a:p>
            <a:pPr marL="285750" indent="-285750">
              <a:spcBef>
                <a:spcPct val="20000"/>
              </a:spcBef>
              <a:spcAft>
                <a:spcPts val="600"/>
              </a:spcAft>
              <a:buClr>
                <a:schemeClr val="bg1"/>
              </a:buClr>
              <a:buFont typeface="Wingdings" pitchFamily="2" charset="2"/>
              <a:buChar char="ü"/>
            </a:pPr>
            <a:r>
              <a:rPr lang="en-US" sz="1600" b="1" dirty="0">
                <a:solidFill>
                  <a:srgbClr val="FFFFFF"/>
                </a:solidFill>
              </a:rPr>
              <a:t>Bookcases</a:t>
            </a:r>
          </a:p>
          <a:p>
            <a:pPr marL="285750" indent="-285750">
              <a:spcBef>
                <a:spcPct val="20000"/>
              </a:spcBef>
              <a:spcAft>
                <a:spcPts val="600"/>
              </a:spcAft>
              <a:buClr>
                <a:schemeClr val="bg1"/>
              </a:buClr>
              <a:buFont typeface="Wingdings" pitchFamily="2" charset="2"/>
              <a:buChar char="ü"/>
            </a:pPr>
            <a:r>
              <a:rPr lang="en-US" sz="1600" b="1" dirty="0">
                <a:solidFill>
                  <a:srgbClr val="FFFFFF"/>
                </a:solidFill>
              </a:rPr>
              <a:t>Rubber Bands</a:t>
            </a:r>
          </a:p>
          <a:p>
            <a:pPr marL="285750" indent="-285750">
              <a:spcBef>
                <a:spcPct val="20000"/>
              </a:spcBef>
              <a:spcAft>
                <a:spcPts val="600"/>
              </a:spcAft>
              <a:buClr>
                <a:schemeClr val="bg1"/>
              </a:buClr>
              <a:buFont typeface="Wingdings" pitchFamily="2" charset="2"/>
              <a:buChar char="ü"/>
            </a:pPr>
            <a:r>
              <a:rPr lang="en-US" sz="1600" b="1" dirty="0">
                <a:solidFill>
                  <a:srgbClr val="FFFFFF"/>
                </a:solidFill>
              </a:rPr>
              <a:t>Scissors, Rulers and Trimmers</a:t>
            </a:r>
          </a:p>
          <a:p>
            <a:pPr marL="285750" indent="-285750">
              <a:spcBef>
                <a:spcPct val="20000"/>
              </a:spcBef>
              <a:spcAft>
                <a:spcPts val="600"/>
              </a:spcAft>
              <a:buClr>
                <a:schemeClr val="accent1"/>
              </a:buClr>
              <a:buFont typeface="Wingdings" panose="05000000000000000000" pitchFamily="2" charset="2"/>
              <a:buChar char="q"/>
            </a:pPr>
            <a:endParaRPr lang="en-US" sz="1600" b="1" dirty="0">
              <a:solidFill>
                <a:srgbClr val="FFFFFF"/>
              </a:solidFill>
            </a:endParaRPr>
          </a:p>
          <a:p>
            <a:pPr marL="285750" indent="-285750">
              <a:spcBef>
                <a:spcPct val="20000"/>
              </a:spcBef>
              <a:spcAft>
                <a:spcPts val="600"/>
              </a:spcAft>
              <a:buClr>
                <a:schemeClr val="accent1"/>
              </a:buClr>
              <a:buFont typeface="Wingdings" panose="05000000000000000000" pitchFamily="2" charset="2"/>
              <a:buChar char="q"/>
            </a:pPr>
            <a:r>
              <a:rPr lang="en-US" sz="1600" b="1" dirty="0">
                <a:solidFill>
                  <a:srgbClr val="FFFFFF"/>
                </a:solidFill>
              </a:rPr>
              <a:t> </a:t>
            </a:r>
          </a:p>
          <a:p>
            <a:pPr marL="285750" indent="-285750">
              <a:spcBef>
                <a:spcPct val="20000"/>
              </a:spcBef>
              <a:spcAft>
                <a:spcPts val="600"/>
              </a:spcAft>
              <a:buClr>
                <a:schemeClr val="accent1"/>
              </a:buClr>
              <a:buFont typeface="Wingdings 2" charset="2"/>
              <a:buChar char=""/>
            </a:pPr>
            <a:endParaRPr lang="en-US" sz="1600" b="1" dirty="0">
              <a:solidFill>
                <a:srgbClr val="FFFFFF"/>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0769" y="558140"/>
            <a:ext cx="6757060" cy="5366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96066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Freeform 6">
            <a:extLst>
              <a:ext uri="{FF2B5EF4-FFF2-40B4-BE49-F238E27FC236}">
                <a16:creationId xmlns:a16="http://schemas.microsoft.com/office/drawing/2014/main" id="{B9D93730-8C7D-423D-9137-597B5FA657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id="{D0D45553-91A4-480A-9577-0E0FC0D91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23">
            <a:extLst>
              <a:ext uri="{FF2B5EF4-FFF2-40B4-BE49-F238E27FC236}">
                <a16:creationId xmlns:a16="http://schemas.microsoft.com/office/drawing/2014/main" id="{D240F8A8-FEA1-42C2-B259-27A935127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AE71C7-D42F-424F-8E93-DD47F234CABD}"/>
              </a:ext>
            </a:extLst>
          </p:cNvPr>
          <p:cNvSpPr>
            <a:spLocks noGrp="1"/>
          </p:cNvSpPr>
          <p:nvPr>
            <p:ph type="title"/>
          </p:nvPr>
        </p:nvSpPr>
        <p:spPr>
          <a:xfrm>
            <a:off x="191439" y="305172"/>
            <a:ext cx="4210439" cy="1575644"/>
          </a:xfrm>
        </p:spPr>
        <p:txBody>
          <a:bodyPr vert="horz" lIns="91440" tIns="45720" rIns="91440" bIns="45720" rtlCol="0" anchor="t">
            <a:normAutofit/>
          </a:bodyPr>
          <a:lstStyle/>
          <a:p>
            <a:r>
              <a:rPr lang="en-US" dirty="0"/>
              <a:t>Problem Statement 9</a:t>
            </a:r>
          </a:p>
        </p:txBody>
      </p:sp>
      <p:sp>
        <p:nvSpPr>
          <p:cNvPr id="7" name="Rectangle 6">
            <a:extLst>
              <a:ext uri="{FF2B5EF4-FFF2-40B4-BE49-F238E27FC236}">
                <a16:creationId xmlns:a16="http://schemas.microsoft.com/office/drawing/2014/main" id="{E553657C-7562-4369-9435-8A76BA4BC684}"/>
              </a:ext>
            </a:extLst>
          </p:cNvPr>
          <p:cNvSpPr/>
          <p:nvPr/>
        </p:nvSpPr>
        <p:spPr>
          <a:xfrm>
            <a:off x="590159" y="2030819"/>
            <a:ext cx="3412998" cy="4522009"/>
          </a:xfrm>
          <a:prstGeom prst="rect">
            <a:avLst/>
          </a:prstGeom>
        </p:spPr>
        <p:txBody>
          <a:bodyPr vert="horz" lIns="91440" tIns="45720" rIns="91440" bIns="45720" rtlCol="0" anchor="ctr">
            <a:normAutofit/>
          </a:bodyPr>
          <a:lstStyle/>
          <a:p>
            <a:pPr marL="285750" indent="-285750">
              <a:spcBef>
                <a:spcPct val="20000"/>
              </a:spcBef>
              <a:spcAft>
                <a:spcPts val="600"/>
              </a:spcAft>
              <a:buClr>
                <a:schemeClr val="bg1"/>
              </a:buClr>
              <a:buFont typeface="Wingdings" panose="05000000000000000000" pitchFamily="2" charset="2"/>
              <a:buChar char="Ø"/>
            </a:pPr>
            <a:endParaRPr lang="en-IN" sz="1600" b="1" dirty="0">
              <a:solidFill>
                <a:srgbClr val="FFFFFF"/>
              </a:solidFill>
            </a:endParaRPr>
          </a:p>
          <a:p>
            <a:pPr marL="285750" indent="-285750">
              <a:spcBef>
                <a:spcPct val="20000"/>
              </a:spcBef>
              <a:spcAft>
                <a:spcPts val="600"/>
              </a:spcAft>
              <a:buClr>
                <a:schemeClr val="bg1"/>
              </a:buClr>
              <a:buFont typeface="Wingdings" panose="05000000000000000000" pitchFamily="2" charset="2"/>
              <a:buChar char="Ø"/>
            </a:pPr>
            <a:r>
              <a:rPr lang="en-US" sz="1600" b="1" dirty="0">
                <a:solidFill>
                  <a:srgbClr val="FFFFFF"/>
                </a:solidFill>
              </a:rPr>
              <a:t>Keeping 250 as benchmark on quantity sold, how many weeks there were deviations?</a:t>
            </a:r>
            <a:r>
              <a:rPr lang="en-IN" sz="1600" b="1" dirty="0">
                <a:solidFill>
                  <a:srgbClr val="FFFFFF"/>
                </a:solidFill>
              </a:rPr>
              <a:t>  </a:t>
            </a:r>
          </a:p>
          <a:p>
            <a:pPr marL="285750" indent="-285750">
              <a:spcBef>
                <a:spcPct val="20000"/>
              </a:spcBef>
              <a:spcAft>
                <a:spcPts val="600"/>
              </a:spcAft>
              <a:buClr>
                <a:schemeClr val="bg1"/>
              </a:buClr>
              <a:buFont typeface="Wingdings" panose="05000000000000000000" pitchFamily="2" charset="2"/>
              <a:buChar char="Ø"/>
            </a:pPr>
            <a:endParaRPr lang="en-IN" sz="1600" b="1" dirty="0">
              <a:solidFill>
                <a:srgbClr val="FFFFFF"/>
              </a:solidFill>
            </a:endParaRPr>
          </a:p>
          <a:p>
            <a:pPr marL="285750" indent="-285750">
              <a:spcBef>
                <a:spcPct val="20000"/>
              </a:spcBef>
              <a:spcAft>
                <a:spcPts val="600"/>
              </a:spcAft>
              <a:buClr>
                <a:schemeClr val="bg1"/>
              </a:buClr>
              <a:buFont typeface="Wingdings" panose="05000000000000000000" pitchFamily="2" charset="2"/>
              <a:buChar char="q"/>
            </a:pPr>
            <a:r>
              <a:rPr lang="en-US" sz="1600" b="1" dirty="0">
                <a:solidFill>
                  <a:srgbClr val="FFFFFF"/>
                </a:solidFill>
              </a:rPr>
              <a:t>Using reference line in the chart, we were able to track around deviations in 12 weeks out of the benchmark</a:t>
            </a:r>
          </a:p>
          <a:p>
            <a:pPr>
              <a:spcBef>
                <a:spcPct val="20000"/>
              </a:spcBef>
              <a:spcAft>
                <a:spcPts val="600"/>
              </a:spcAft>
              <a:buClr>
                <a:schemeClr val="bg1"/>
              </a:buClr>
            </a:pPr>
            <a:endParaRPr lang="en-US" sz="1600" b="1" dirty="0">
              <a:solidFill>
                <a:srgbClr val="FFFFFF"/>
              </a:solidFill>
            </a:endParaRPr>
          </a:p>
          <a:p>
            <a:pPr marL="285750" indent="-285750">
              <a:spcBef>
                <a:spcPct val="20000"/>
              </a:spcBef>
              <a:spcAft>
                <a:spcPts val="600"/>
              </a:spcAft>
              <a:buClr>
                <a:schemeClr val="accent1"/>
              </a:buClr>
              <a:buFont typeface="Wingdings" panose="05000000000000000000" pitchFamily="2" charset="2"/>
              <a:buChar char="q"/>
            </a:pPr>
            <a:endParaRPr lang="en-US" sz="1600" b="1" dirty="0">
              <a:solidFill>
                <a:srgbClr val="FFFFFF"/>
              </a:solidFill>
            </a:endParaRPr>
          </a:p>
          <a:p>
            <a:pPr marL="285750" indent="-285750">
              <a:spcBef>
                <a:spcPct val="20000"/>
              </a:spcBef>
              <a:spcAft>
                <a:spcPts val="600"/>
              </a:spcAft>
              <a:buClr>
                <a:schemeClr val="accent1"/>
              </a:buClr>
              <a:buFont typeface="Wingdings" panose="05000000000000000000" pitchFamily="2" charset="2"/>
              <a:buChar char="q"/>
            </a:pPr>
            <a:r>
              <a:rPr lang="en-US" sz="1600" b="1" dirty="0">
                <a:solidFill>
                  <a:srgbClr val="FFFFFF"/>
                </a:solidFill>
              </a:rPr>
              <a:t> </a:t>
            </a:r>
          </a:p>
          <a:p>
            <a:pPr marL="285750" indent="-285750">
              <a:spcBef>
                <a:spcPct val="20000"/>
              </a:spcBef>
              <a:spcAft>
                <a:spcPts val="600"/>
              </a:spcAft>
              <a:buClr>
                <a:schemeClr val="accent1"/>
              </a:buClr>
              <a:buFont typeface="Wingdings 2" charset="2"/>
              <a:buChar char=""/>
            </a:pPr>
            <a:endParaRPr lang="en-US" sz="1600" b="1" dirty="0">
              <a:solidFill>
                <a:srgbClr val="FFFFFF"/>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894" y="1092994"/>
            <a:ext cx="6436426" cy="46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947561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09B1F3A4145947AC018294BE403EC1" ma:contentTypeVersion="5" ma:contentTypeDescription="Create a new document." ma:contentTypeScope="" ma:versionID="2f4eafc37870a4091702043085576ea3">
  <xsd:schema xmlns:xsd="http://www.w3.org/2001/XMLSchema" xmlns:xs="http://www.w3.org/2001/XMLSchema" xmlns:p="http://schemas.microsoft.com/office/2006/metadata/properties" xmlns:ns3="c2f7a8d2-184b-473f-ae4c-9db8f7516e17" xmlns:ns4="495f59ef-19dc-49b9-8417-4a071f264de5" targetNamespace="http://schemas.microsoft.com/office/2006/metadata/properties" ma:root="true" ma:fieldsID="d9a00e238d5a4b6c75cdec7bacbd6851" ns3:_="" ns4:_="">
    <xsd:import namespace="c2f7a8d2-184b-473f-ae4c-9db8f7516e17"/>
    <xsd:import namespace="495f59ef-19dc-49b9-8417-4a071f264de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f7a8d2-184b-473f-ae4c-9db8f7516e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95f59ef-19dc-49b9-8417-4a071f264de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334643-ECD4-4DD4-9CCB-2FB0806D44E6}">
  <ds:schemaRefs>
    <ds:schemaRef ds:uri="http://schemas.microsoft.com/office/2006/documentManagement/types"/>
    <ds:schemaRef ds:uri="http://purl.org/dc/elements/1.1/"/>
    <ds:schemaRef ds:uri="http://www.w3.org/XML/1998/namespace"/>
    <ds:schemaRef ds:uri="http://schemas.microsoft.com/office/infopath/2007/PartnerControls"/>
    <ds:schemaRef ds:uri="http://purl.org/dc/terms/"/>
    <ds:schemaRef ds:uri="http://schemas.microsoft.com/office/2006/metadata/properties"/>
    <ds:schemaRef ds:uri="http://schemas.openxmlformats.org/package/2006/metadata/core-properties"/>
    <ds:schemaRef ds:uri="495f59ef-19dc-49b9-8417-4a071f264de5"/>
    <ds:schemaRef ds:uri="c2f7a8d2-184b-473f-ae4c-9db8f7516e17"/>
    <ds:schemaRef ds:uri="http://purl.org/dc/dcmitype/"/>
  </ds:schemaRefs>
</ds:datastoreItem>
</file>

<file path=customXml/itemProps2.xml><?xml version="1.0" encoding="utf-8"?>
<ds:datastoreItem xmlns:ds="http://schemas.openxmlformats.org/officeDocument/2006/customXml" ds:itemID="{24A5A3E3-F646-4617-9A12-BC8E45E940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f7a8d2-184b-473f-ae4c-9db8f7516e17"/>
    <ds:schemaRef ds:uri="495f59ef-19dc-49b9-8417-4a071f264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3B4A35-005F-4D73-9139-03A9A638A86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775</TotalTime>
  <Words>709</Words>
  <Application>Microsoft Office PowerPoint</Application>
  <PresentationFormat>Widescreen</PresentationFormat>
  <Paragraphs>104</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Century Gothic</vt:lpstr>
      <vt:lpstr>Wingdings</vt:lpstr>
      <vt:lpstr>Wingdings 2</vt:lpstr>
      <vt:lpstr>Quotable</vt:lpstr>
      <vt:lpstr>WELCOME</vt:lpstr>
      <vt:lpstr>Overview</vt:lpstr>
      <vt:lpstr>Problems Statements</vt:lpstr>
      <vt:lpstr>Problem Statement 1 &amp; 2</vt:lpstr>
      <vt:lpstr>Problem Statement 3 &amp; 4</vt:lpstr>
      <vt:lpstr>Problem Statement 5</vt:lpstr>
      <vt:lpstr>Problem Statement 6 &amp; 7</vt:lpstr>
      <vt:lpstr>Problem Statement 8</vt:lpstr>
      <vt:lpstr>Problem Statement 9</vt:lpstr>
      <vt:lpstr>Problem Statement 10</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PAYROLL ANALYSIS PROJECT</dc:title>
  <dc:creator>Mohammed Rameez (TCS)</dc:creator>
  <cp:lastModifiedBy>Brahmajit   Mohapatra</cp:lastModifiedBy>
  <cp:revision>23</cp:revision>
  <dcterms:created xsi:type="dcterms:W3CDTF">2021-08-19T07:23:28Z</dcterms:created>
  <dcterms:modified xsi:type="dcterms:W3CDTF">2022-06-22T19:09:23Z</dcterms:modified>
</cp:coreProperties>
</file>