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3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5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1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4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2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25E8D0F-8019-460B-9141-D6A7DB4FDDF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DE502-B49F-49C2-AD44-41B4CFC59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547987/" TargetMode="External"/><Relationship Id="rId2" Type="http://schemas.openxmlformats.org/officeDocument/2006/relationships/hyperlink" Target="https://ieeexplore.ieee.org/document/100807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A8C1-E531-D5FB-7A2B-8B24F26F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2335"/>
            <a:ext cx="9144000" cy="2387600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A35AA3-E156-094B-7A58-9AF5E25C57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235574"/>
            <a:ext cx="9144000" cy="23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Predicting Stroke Risk with Machine Learning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Questions: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significantly do hypertension and heart disease influence stroke prediction?</a:t>
            </a: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patients with both conditions at a higher risk compared to those with one or neither?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ML models to predict stroke risk and assess the impact of hypertension and heart disease. </a:t>
            </a:r>
          </a:p>
        </p:txBody>
      </p:sp>
    </p:spTree>
    <p:extLst>
      <p:ext uri="{BB962C8B-B14F-4D97-AF65-F5344CB8AC3E}">
        <p14:creationId xmlns:p14="http://schemas.microsoft.com/office/powerpoint/2010/main" val="3555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A52-921F-6793-9EB1-1F3DAA4A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564"/>
            <a:ext cx="10515600" cy="1325563"/>
          </a:xfrm>
        </p:spPr>
        <p:txBody>
          <a:bodyPr/>
          <a:lstStyle/>
          <a:p>
            <a:r>
              <a:rPr lang="en-US" dirty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5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A3E8-794B-FEFD-6601-1905FF35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9556"/>
            <a:ext cx="7729728" cy="118872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A50E0F-1510-9687-AC26-3B0E728C7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4116"/>
            <a:ext cx="10515600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effect of health attributes like hypertension and heart disease on stroke prediction using multiple models: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Neural Networks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statistical analysis (feature importance, ANOVA, correlation)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preprocessing pipeline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accurate predictions with metrics like Accuracy, F1-Score, Precision &amp; Recall </a:t>
            </a:r>
          </a:p>
        </p:txBody>
      </p:sp>
    </p:spTree>
    <p:extLst>
      <p:ext uri="{BB962C8B-B14F-4D97-AF65-F5344CB8AC3E}">
        <p14:creationId xmlns:p14="http://schemas.microsoft.com/office/powerpoint/2010/main" val="26420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DD9-63DF-2E19-A2E9-7E67C58F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383"/>
            <a:ext cx="10515600" cy="1325563"/>
          </a:xfrm>
        </p:spPr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04C6F5-9AF7-D826-C40A-948A0AF66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49779"/>
            <a:ext cx="1051560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Stroke is a leading cause of death and long-term disability (Stroke statistics, no date)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factors: Hypertension, heart disease, and behaviors (Holland, 2018)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offers a tool to predict stroke risk using patient profiles, genetic, and clinical parameters </a:t>
            </a:r>
          </a:p>
        </p:txBody>
      </p:sp>
    </p:spTree>
    <p:extLst>
      <p:ext uri="{BB962C8B-B14F-4D97-AF65-F5344CB8AC3E}">
        <p14:creationId xmlns:p14="http://schemas.microsoft.com/office/powerpoint/2010/main" val="304776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CC6-DF06-68D7-82D2-75141A43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Management 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CBCB77-6BBD-E898-EC3F-963423EDB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08295"/>
            <a:ext cx="6294480" cy="31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features, 5110 records (Stroke Prediction Dataset, 2021)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&amp; Analytics Vidhya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variable: Stroke (1 = stroke, 0 = no stroke)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Ethics: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GDPR Compliant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Ethically approved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permissions in place</a:t>
            </a:r>
          </a:p>
        </p:txBody>
      </p:sp>
    </p:spTree>
    <p:extLst>
      <p:ext uri="{BB962C8B-B14F-4D97-AF65-F5344CB8AC3E}">
        <p14:creationId xmlns:p14="http://schemas.microsoft.com/office/powerpoint/2010/main" val="183708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CC79-8578-ADAA-A056-2B9F9E0F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List and Timeline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B2B4C2-B809-5EAA-CFDC-842C72DD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5" y="2629146"/>
            <a:ext cx="10471689" cy="28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9229-5A8D-E69B-4CA0-68676F6B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906"/>
            <a:ext cx="10515600" cy="132556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3CAAC-9BE8-C2DD-8036-FE0922938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42030"/>
            <a:ext cx="7054239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Collection, Cleaning, and Pre-processing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Literature Review on ML approaches for stroke prediction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Development: Training multiple models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Tuning: Improving accuracy with hyperparameter tuning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Analysis: Feature importance, correlation, and ANOVA </a:t>
            </a:r>
          </a:p>
        </p:txBody>
      </p:sp>
    </p:spTree>
    <p:extLst>
      <p:ext uri="{BB962C8B-B14F-4D97-AF65-F5344CB8AC3E}">
        <p14:creationId xmlns:p14="http://schemas.microsoft.com/office/powerpoint/2010/main" val="296647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03F7-B9DC-B5DB-04E5-9B0221D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047"/>
            <a:ext cx="10515600" cy="1325563"/>
          </a:xfrm>
        </p:spPr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0563BB-00B4-9F7D-D0F8-78E9494A1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49779"/>
            <a:ext cx="8430513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robust stroke prediction model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 based on accuracy, precision, recall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significance of hypertension and heart disease in stroke prediction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for future treatment and prevention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7608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22B5-BF93-C279-8E55-E37AF1B1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97293"/>
            <a:ext cx="7729728" cy="1188720"/>
          </a:xfrm>
        </p:spPr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BBC0-18F1-974E-CD80-9B88F21A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709033"/>
            <a:ext cx="7729728" cy="488013"/>
          </a:xfrm>
        </p:spPr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https://github.com/Brahmaswarup/Final_Project.git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CE0CCB-949E-757E-5D50-E4171C00EACC}"/>
              </a:ext>
            </a:extLst>
          </p:cNvPr>
          <p:cNvSpPr txBox="1">
            <a:spLocks/>
          </p:cNvSpPr>
          <p:nvPr/>
        </p:nvSpPr>
        <p:spPr bwMode="black">
          <a:xfrm>
            <a:off x="2231136" y="660953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References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0AD39-F922-969B-8073-6C1A1126C3B0}"/>
              </a:ext>
            </a:extLst>
          </p:cNvPr>
          <p:cNvSpPr txBox="1">
            <a:spLocks/>
          </p:cNvSpPr>
          <p:nvPr/>
        </p:nvSpPr>
        <p:spPr>
          <a:xfrm>
            <a:off x="2231136" y="2257676"/>
            <a:ext cx="7729728" cy="161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1: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https://ieeexplore.ieee.org/document/10080722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2: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https://ieeexplore.ieee.org/document/10080722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3: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https://ieeexplore.ieee.org/document/10547987/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CC40-377F-AFBF-BB2C-ED2C976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00D7-035F-2B24-0F6C-0A4A0FC0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Holland, K. (2018) 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Stroke: Symptoms, causes, treatment, types, and more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Healthline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Available at: https://www.healthline.com/health/stroke (Accessed: October 9, 2024).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“Stroke Prediction Dataset” (2021).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Stroke statistics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(no date) 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Org.uk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Available at: https://www.stroke.org.uk/stroke/statistics (Accessed: October 9, 2024).</a:t>
            </a:r>
          </a:p>
        </p:txBody>
      </p:sp>
    </p:spTree>
    <p:extLst>
      <p:ext uri="{BB962C8B-B14F-4D97-AF65-F5344CB8AC3E}">
        <p14:creationId xmlns:p14="http://schemas.microsoft.com/office/powerpoint/2010/main" val="38033604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</TotalTime>
  <Words>448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Project Overview</vt:lpstr>
      <vt:lpstr>Objectives</vt:lpstr>
      <vt:lpstr>Background</vt:lpstr>
      <vt:lpstr>Data Management Plan</vt:lpstr>
      <vt:lpstr>Task List and Timeline</vt:lpstr>
      <vt:lpstr>Methodology</vt:lpstr>
      <vt:lpstr>Expected Outcomes</vt:lpstr>
      <vt:lpstr>GitHub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Thudi Sunilkumar</dc:creator>
  <cp:lastModifiedBy>Samuel Thudi Sunilkumar</cp:lastModifiedBy>
  <cp:revision>3</cp:revision>
  <dcterms:created xsi:type="dcterms:W3CDTF">2024-10-16T00:34:17Z</dcterms:created>
  <dcterms:modified xsi:type="dcterms:W3CDTF">2024-10-16T09:38:19Z</dcterms:modified>
</cp:coreProperties>
</file>