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hmos Sharma" userId="62ee067fb0017fe1" providerId="LiveId" clId="{E2350F66-B0FB-4E33-BE50-AF1C50459E3A}"/>
    <pc:docChg chg="undo custSel addSld delSld modSld modMainMaster">
      <pc:chgData name="Brahmos Sharma" userId="62ee067fb0017fe1" providerId="LiveId" clId="{E2350F66-B0FB-4E33-BE50-AF1C50459E3A}" dt="2024-06-14T06:26:52.954" v="2438" actId="255"/>
      <pc:docMkLst>
        <pc:docMk/>
      </pc:docMkLst>
      <pc:sldChg chg="modSp new mod modTransition">
        <pc:chgData name="Brahmos Sharma" userId="62ee067fb0017fe1" providerId="LiveId" clId="{E2350F66-B0FB-4E33-BE50-AF1C50459E3A}" dt="2024-06-14T06:18:23.501" v="2110"/>
        <pc:sldMkLst>
          <pc:docMk/>
          <pc:sldMk cId="3932650076" sldId="256"/>
        </pc:sldMkLst>
        <pc:spChg chg="mod">
          <ac:chgData name="Brahmos Sharma" userId="62ee067fb0017fe1" providerId="LiveId" clId="{E2350F66-B0FB-4E33-BE50-AF1C50459E3A}" dt="2024-06-14T05:21:11.892" v="113" actId="2711"/>
          <ac:spMkLst>
            <pc:docMk/>
            <pc:sldMk cId="3932650076" sldId="256"/>
            <ac:spMk id="2" creationId="{BDAED438-CA91-B340-2FA7-07D222EAC09E}"/>
          </ac:spMkLst>
        </pc:spChg>
        <pc:spChg chg="mod">
          <ac:chgData name="Brahmos Sharma" userId="62ee067fb0017fe1" providerId="LiveId" clId="{E2350F66-B0FB-4E33-BE50-AF1C50459E3A}" dt="2024-06-14T05:21:18.349" v="114" actId="2711"/>
          <ac:spMkLst>
            <pc:docMk/>
            <pc:sldMk cId="3932650076" sldId="256"/>
            <ac:spMk id="3" creationId="{42AB3CC2-FF7D-EDFE-4308-B17F7711C6A6}"/>
          </ac:spMkLst>
        </pc:spChg>
      </pc:sldChg>
      <pc:sldChg chg="modSp new mod modTransition">
        <pc:chgData name="Brahmos Sharma" userId="62ee067fb0017fe1" providerId="LiveId" clId="{E2350F66-B0FB-4E33-BE50-AF1C50459E3A}" dt="2024-06-14T06:18:23.501" v="2110"/>
        <pc:sldMkLst>
          <pc:docMk/>
          <pc:sldMk cId="1910918166" sldId="257"/>
        </pc:sldMkLst>
        <pc:spChg chg="mod">
          <ac:chgData name="Brahmos Sharma" userId="62ee067fb0017fe1" providerId="LiveId" clId="{E2350F66-B0FB-4E33-BE50-AF1C50459E3A}" dt="2024-06-14T05:30:07.069" v="369" actId="2711"/>
          <ac:spMkLst>
            <pc:docMk/>
            <pc:sldMk cId="1910918166" sldId="257"/>
            <ac:spMk id="2" creationId="{C2E9F38F-E0F9-CD39-17C6-1D6B052F7483}"/>
          </ac:spMkLst>
        </pc:spChg>
        <pc:spChg chg="mod">
          <ac:chgData name="Brahmos Sharma" userId="62ee067fb0017fe1" providerId="LiveId" clId="{E2350F66-B0FB-4E33-BE50-AF1C50459E3A}" dt="2024-06-14T05:30:44.135" v="383" actId="27636"/>
          <ac:spMkLst>
            <pc:docMk/>
            <pc:sldMk cId="1910918166" sldId="257"/>
            <ac:spMk id="3" creationId="{991F25A1-386C-5112-797A-DCE78D977EB7}"/>
          </ac:spMkLst>
        </pc:spChg>
      </pc:sldChg>
      <pc:sldChg chg="addSp delSp modSp new mod modTransition">
        <pc:chgData name="Brahmos Sharma" userId="62ee067fb0017fe1" providerId="LiveId" clId="{E2350F66-B0FB-4E33-BE50-AF1C50459E3A}" dt="2024-06-14T06:18:23.501" v="2110"/>
        <pc:sldMkLst>
          <pc:docMk/>
          <pc:sldMk cId="3444425590" sldId="258"/>
        </pc:sldMkLst>
        <pc:spChg chg="mod">
          <ac:chgData name="Brahmos Sharma" userId="62ee067fb0017fe1" providerId="LiveId" clId="{E2350F66-B0FB-4E33-BE50-AF1C50459E3A}" dt="2024-06-14T05:38:07.539" v="522" actId="313"/>
          <ac:spMkLst>
            <pc:docMk/>
            <pc:sldMk cId="3444425590" sldId="258"/>
            <ac:spMk id="2" creationId="{0A7E2F1A-2759-7152-3550-5CCF14E55CDF}"/>
          </ac:spMkLst>
        </pc:spChg>
        <pc:spChg chg="mod">
          <ac:chgData name="Brahmos Sharma" userId="62ee067fb0017fe1" providerId="LiveId" clId="{E2350F66-B0FB-4E33-BE50-AF1C50459E3A}" dt="2024-06-14T05:44:07.571" v="906" actId="20577"/>
          <ac:spMkLst>
            <pc:docMk/>
            <pc:sldMk cId="3444425590" sldId="258"/>
            <ac:spMk id="3" creationId="{A9E3DC44-0629-A544-C4D8-AFA3D717E5C9}"/>
          </ac:spMkLst>
        </pc:spChg>
        <pc:picChg chg="add del">
          <ac:chgData name="Brahmos Sharma" userId="62ee067fb0017fe1" providerId="LiveId" clId="{E2350F66-B0FB-4E33-BE50-AF1C50459E3A}" dt="2024-06-14T05:34:05.111" v="419" actId="22"/>
          <ac:picMkLst>
            <pc:docMk/>
            <pc:sldMk cId="3444425590" sldId="258"/>
            <ac:picMk id="5" creationId="{03A15309-42FA-2332-39AF-3B7ADB794482}"/>
          </ac:picMkLst>
        </pc:picChg>
        <pc:picChg chg="add mod modCrop">
          <ac:chgData name="Brahmos Sharma" userId="62ee067fb0017fe1" providerId="LiveId" clId="{E2350F66-B0FB-4E33-BE50-AF1C50459E3A}" dt="2024-06-14T05:42:52.790" v="701" actId="1076"/>
          <ac:picMkLst>
            <pc:docMk/>
            <pc:sldMk cId="3444425590" sldId="258"/>
            <ac:picMk id="7" creationId="{2C082CF5-9DE4-7BEF-5076-899806FA6EA2}"/>
          </ac:picMkLst>
        </pc:picChg>
        <pc:picChg chg="add mod modCrop">
          <ac:chgData name="Brahmos Sharma" userId="62ee067fb0017fe1" providerId="LiveId" clId="{E2350F66-B0FB-4E33-BE50-AF1C50459E3A}" dt="2024-06-14T05:42:49.548" v="700" actId="1076"/>
          <ac:picMkLst>
            <pc:docMk/>
            <pc:sldMk cId="3444425590" sldId="258"/>
            <ac:picMk id="9" creationId="{E3CFD830-379B-70C5-A2D7-4578B72E689A}"/>
          </ac:picMkLst>
        </pc:picChg>
      </pc:sldChg>
      <pc:sldChg chg="addSp modSp new mod modTransition">
        <pc:chgData name="Brahmos Sharma" userId="62ee067fb0017fe1" providerId="LiveId" clId="{E2350F66-B0FB-4E33-BE50-AF1C50459E3A}" dt="2024-06-14T06:18:23.501" v="2110"/>
        <pc:sldMkLst>
          <pc:docMk/>
          <pc:sldMk cId="3489366792" sldId="259"/>
        </pc:sldMkLst>
        <pc:spChg chg="mod">
          <ac:chgData name="Brahmos Sharma" userId="62ee067fb0017fe1" providerId="LiveId" clId="{E2350F66-B0FB-4E33-BE50-AF1C50459E3A}" dt="2024-06-14T05:38:12.375" v="523"/>
          <ac:spMkLst>
            <pc:docMk/>
            <pc:sldMk cId="3489366792" sldId="259"/>
            <ac:spMk id="2" creationId="{6799ED07-4ADE-5D25-9864-436E9F3F9C1C}"/>
          </ac:spMkLst>
        </pc:spChg>
        <pc:spChg chg="mod">
          <ac:chgData name="Brahmos Sharma" userId="62ee067fb0017fe1" providerId="LiveId" clId="{E2350F66-B0FB-4E33-BE50-AF1C50459E3A}" dt="2024-06-14T05:48:12.016" v="959" actId="20577"/>
          <ac:spMkLst>
            <pc:docMk/>
            <pc:sldMk cId="3489366792" sldId="259"/>
            <ac:spMk id="3" creationId="{3D94EFAB-BA08-AD43-96EB-1B483AA0689D}"/>
          </ac:spMkLst>
        </pc:spChg>
        <pc:picChg chg="add mod">
          <ac:chgData name="Brahmos Sharma" userId="62ee067fb0017fe1" providerId="LiveId" clId="{E2350F66-B0FB-4E33-BE50-AF1C50459E3A}" dt="2024-06-14T05:41:42.632" v="696" actId="14100"/>
          <ac:picMkLst>
            <pc:docMk/>
            <pc:sldMk cId="3489366792" sldId="259"/>
            <ac:picMk id="5" creationId="{F9469ADF-E221-1D2E-49DA-ED1A480847DC}"/>
          </ac:picMkLst>
        </pc:picChg>
      </pc:sldChg>
      <pc:sldChg chg="addSp modSp new mod modTransition">
        <pc:chgData name="Brahmos Sharma" userId="62ee067fb0017fe1" providerId="LiveId" clId="{E2350F66-B0FB-4E33-BE50-AF1C50459E3A}" dt="2024-06-14T06:18:23.501" v="2110"/>
        <pc:sldMkLst>
          <pc:docMk/>
          <pc:sldMk cId="3659699668" sldId="260"/>
        </pc:sldMkLst>
        <pc:spChg chg="mod">
          <ac:chgData name="Brahmos Sharma" userId="62ee067fb0017fe1" providerId="LiveId" clId="{E2350F66-B0FB-4E33-BE50-AF1C50459E3A}" dt="2024-06-14T05:52:04.305" v="1121" actId="20577"/>
          <ac:spMkLst>
            <pc:docMk/>
            <pc:sldMk cId="3659699668" sldId="260"/>
            <ac:spMk id="2" creationId="{005F1127-B560-C3C2-8C28-21F6EF25230E}"/>
          </ac:spMkLst>
        </pc:spChg>
        <pc:spChg chg="mod">
          <ac:chgData name="Brahmos Sharma" userId="62ee067fb0017fe1" providerId="LiveId" clId="{E2350F66-B0FB-4E33-BE50-AF1C50459E3A}" dt="2024-06-14T06:10:01.404" v="2092" actId="2711"/>
          <ac:spMkLst>
            <pc:docMk/>
            <pc:sldMk cId="3659699668" sldId="260"/>
            <ac:spMk id="3" creationId="{2E35C0D6-4552-0697-0BEB-AE6772C5663D}"/>
          </ac:spMkLst>
        </pc:spChg>
        <pc:picChg chg="add mod modCrop">
          <ac:chgData name="Brahmos Sharma" userId="62ee067fb0017fe1" providerId="LiveId" clId="{E2350F66-B0FB-4E33-BE50-AF1C50459E3A}" dt="2024-06-14T05:53:52.467" v="1327" actId="1076"/>
          <ac:picMkLst>
            <pc:docMk/>
            <pc:sldMk cId="3659699668" sldId="260"/>
            <ac:picMk id="5" creationId="{9B26D961-32FA-3520-DB99-DCA89407D316}"/>
          </ac:picMkLst>
        </pc:picChg>
      </pc:sldChg>
      <pc:sldChg chg="addSp delSp modSp add mod modTransition">
        <pc:chgData name="Brahmos Sharma" userId="62ee067fb0017fe1" providerId="LiveId" clId="{E2350F66-B0FB-4E33-BE50-AF1C50459E3A}" dt="2024-06-14T06:18:23.501" v="2110"/>
        <pc:sldMkLst>
          <pc:docMk/>
          <pc:sldMk cId="2498383053" sldId="261"/>
        </pc:sldMkLst>
        <pc:spChg chg="mod">
          <ac:chgData name="Brahmos Sharma" userId="62ee067fb0017fe1" providerId="LiveId" clId="{E2350F66-B0FB-4E33-BE50-AF1C50459E3A}" dt="2024-06-14T06:10:07.734" v="2093" actId="2711"/>
          <ac:spMkLst>
            <pc:docMk/>
            <pc:sldMk cId="2498383053" sldId="261"/>
            <ac:spMk id="3" creationId="{2E35C0D6-4552-0697-0BEB-AE6772C5663D}"/>
          </ac:spMkLst>
        </pc:spChg>
        <pc:picChg chg="del">
          <ac:chgData name="Brahmos Sharma" userId="62ee067fb0017fe1" providerId="LiveId" clId="{E2350F66-B0FB-4E33-BE50-AF1C50459E3A}" dt="2024-06-14T05:54:02.756" v="1331" actId="478"/>
          <ac:picMkLst>
            <pc:docMk/>
            <pc:sldMk cId="2498383053" sldId="261"/>
            <ac:picMk id="5" creationId="{9B26D961-32FA-3520-DB99-DCA89407D316}"/>
          </ac:picMkLst>
        </pc:picChg>
        <pc:picChg chg="add mod">
          <ac:chgData name="Brahmos Sharma" userId="62ee067fb0017fe1" providerId="LiveId" clId="{E2350F66-B0FB-4E33-BE50-AF1C50459E3A}" dt="2024-06-14T05:57:58.056" v="1654" actId="1076"/>
          <ac:picMkLst>
            <pc:docMk/>
            <pc:sldMk cId="2498383053" sldId="261"/>
            <ac:picMk id="6" creationId="{D81617EB-1FE1-CC1E-90E9-E96F0954754E}"/>
          </ac:picMkLst>
        </pc:picChg>
      </pc:sldChg>
      <pc:sldChg chg="modSp new mod modTransition">
        <pc:chgData name="Brahmos Sharma" userId="62ee067fb0017fe1" providerId="LiveId" clId="{E2350F66-B0FB-4E33-BE50-AF1C50459E3A}" dt="2024-06-14T06:18:23.501" v="2110"/>
        <pc:sldMkLst>
          <pc:docMk/>
          <pc:sldMk cId="1072559448" sldId="262"/>
        </pc:sldMkLst>
        <pc:spChg chg="mod">
          <ac:chgData name="Brahmos Sharma" userId="62ee067fb0017fe1" providerId="LiveId" clId="{E2350F66-B0FB-4E33-BE50-AF1C50459E3A}" dt="2024-06-14T06:00:50.360" v="1754" actId="20577"/>
          <ac:spMkLst>
            <pc:docMk/>
            <pc:sldMk cId="1072559448" sldId="262"/>
            <ac:spMk id="2" creationId="{F1D18D50-4C42-46EA-009A-90129757E202}"/>
          </ac:spMkLst>
        </pc:spChg>
        <pc:spChg chg="mod">
          <ac:chgData name="Brahmos Sharma" userId="62ee067fb0017fe1" providerId="LiveId" clId="{E2350F66-B0FB-4E33-BE50-AF1C50459E3A}" dt="2024-06-14T06:05:36.479" v="1865" actId="2711"/>
          <ac:spMkLst>
            <pc:docMk/>
            <pc:sldMk cId="1072559448" sldId="262"/>
            <ac:spMk id="3" creationId="{CF364F4F-A69A-DAD3-EF66-C5723EC7E6A4}"/>
          </ac:spMkLst>
        </pc:spChg>
      </pc:sldChg>
      <pc:sldChg chg="modSp add mod modTransition">
        <pc:chgData name="Brahmos Sharma" userId="62ee067fb0017fe1" providerId="LiveId" clId="{E2350F66-B0FB-4E33-BE50-AF1C50459E3A}" dt="2024-06-14T06:26:52.954" v="2438" actId="255"/>
        <pc:sldMkLst>
          <pc:docMk/>
          <pc:sldMk cId="1219270067" sldId="263"/>
        </pc:sldMkLst>
        <pc:spChg chg="mod">
          <ac:chgData name="Brahmos Sharma" userId="62ee067fb0017fe1" providerId="LiveId" clId="{E2350F66-B0FB-4E33-BE50-AF1C50459E3A}" dt="2024-06-14T06:25:59.444" v="2427" actId="1076"/>
          <ac:spMkLst>
            <pc:docMk/>
            <pc:sldMk cId="1219270067" sldId="263"/>
            <ac:spMk id="2" creationId="{F1D18D50-4C42-46EA-009A-90129757E202}"/>
          </ac:spMkLst>
        </pc:spChg>
        <pc:spChg chg="mod">
          <ac:chgData name="Brahmos Sharma" userId="62ee067fb0017fe1" providerId="LiveId" clId="{E2350F66-B0FB-4E33-BE50-AF1C50459E3A}" dt="2024-06-14T06:26:52.954" v="2438" actId="255"/>
          <ac:spMkLst>
            <pc:docMk/>
            <pc:sldMk cId="1219270067" sldId="263"/>
            <ac:spMk id="3" creationId="{CF364F4F-A69A-DAD3-EF66-C5723EC7E6A4}"/>
          </ac:spMkLst>
        </pc:spChg>
      </pc:sldChg>
      <pc:sldChg chg="modSp add del mod">
        <pc:chgData name="Brahmos Sharma" userId="62ee067fb0017fe1" providerId="LiveId" clId="{E2350F66-B0FB-4E33-BE50-AF1C50459E3A}" dt="2024-06-14T06:00:39.120" v="1752" actId="2696"/>
        <pc:sldMkLst>
          <pc:docMk/>
          <pc:sldMk cId="3629646746" sldId="263"/>
        </pc:sldMkLst>
        <pc:spChg chg="mod">
          <ac:chgData name="Brahmos Sharma" userId="62ee067fb0017fe1" providerId="LiveId" clId="{E2350F66-B0FB-4E33-BE50-AF1C50459E3A}" dt="2024-06-14T06:00:32.237" v="1751" actId="20577"/>
          <ac:spMkLst>
            <pc:docMk/>
            <pc:sldMk cId="3629646746" sldId="263"/>
            <ac:spMk id="3" creationId="{3D94EFAB-BA08-AD43-96EB-1B483AA0689D}"/>
          </ac:spMkLst>
        </pc:spChg>
      </pc:sldChg>
      <pc:sldChg chg="modSp add mod modTransition">
        <pc:chgData name="Brahmos Sharma" userId="62ee067fb0017fe1" providerId="LiveId" clId="{E2350F66-B0FB-4E33-BE50-AF1C50459E3A}" dt="2024-06-14T06:18:23.501" v="2110"/>
        <pc:sldMkLst>
          <pc:docMk/>
          <pc:sldMk cId="1460252664" sldId="264"/>
        </pc:sldMkLst>
        <pc:spChg chg="mod">
          <ac:chgData name="Brahmos Sharma" userId="62ee067fb0017fe1" providerId="LiveId" clId="{E2350F66-B0FB-4E33-BE50-AF1C50459E3A}" dt="2024-06-14T06:09:38.154" v="2090" actId="14100"/>
          <ac:spMkLst>
            <pc:docMk/>
            <pc:sldMk cId="1460252664" sldId="264"/>
            <ac:spMk id="3" creationId="{CF364F4F-A69A-DAD3-EF66-C5723EC7E6A4}"/>
          </ac:spMkLst>
        </pc:spChg>
      </pc:sldChg>
      <pc:sldChg chg="addSp delSp modSp add mod">
        <pc:chgData name="Brahmos Sharma" userId="62ee067fb0017fe1" providerId="LiveId" clId="{E2350F66-B0FB-4E33-BE50-AF1C50459E3A}" dt="2024-06-14T06:24:15.058" v="2359" actId="14100"/>
        <pc:sldMkLst>
          <pc:docMk/>
          <pc:sldMk cId="2797400075" sldId="265"/>
        </pc:sldMkLst>
        <pc:spChg chg="mod">
          <ac:chgData name="Brahmos Sharma" userId="62ee067fb0017fe1" providerId="LiveId" clId="{E2350F66-B0FB-4E33-BE50-AF1C50459E3A}" dt="2024-06-14T06:21:33.626" v="2130" actId="20577"/>
          <ac:spMkLst>
            <pc:docMk/>
            <pc:sldMk cId="2797400075" sldId="265"/>
            <ac:spMk id="2" creationId="{005F1127-B560-C3C2-8C28-21F6EF25230E}"/>
          </ac:spMkLst>
        </pc:spChg>
        <pc:spChg chg="mod">
          <ac:chgData name="Brahmos Sharma" userId="62ee067fb0017fe1" providerId="LiveId" clId="{E2350F66-B0FB-4E33-BE50-AF1C50459E3A}" dt="2024-06-14T06:22:46.893" v="2353" actId="20577"/>
          <ac:spMkLst>
            <pc:docMk/>
            <pc:sldMk cId="2797400075" sldId="265"/>
            <ac:spMk id="3" creationId="{2E35C0D6-4552-0697-0BEB-AE6772C5663D}"/>
          </ac:spMkLst>
        </pc:spChg>
        <pc:picChg chg="add mod">
          <ac:chgData name="Brahmos Sharma" userId="62ee067fb0017fe1" providerId="LiveId" clId="{E2350F66-B0FB-4E33-BE50-AF1C50459E3A}" dt="2024-06-14T06:24:15.058" v="2359" actId="14100"/>
          <ac:picMkLst>
            <pc:docMk/>
            <pc:sldMk cId="2797400075" sldId="265"/>
            <ac:picMk id="5" creationId="{F7348FEE-797B-4BD3-986E-52BB27F36B3F}"/>
          </ac:picMkLst>
        </pc:picChg>
        <pc:picChg chg="del">
          <ac:chgData name="Brahmos Sharma" userId="62ee067fb0017fe1" providerId="LiveId" clId="{E2350F66-B0FB-4E33-BE50-AF1C50459E3A}" dt="2024-06-14T06:24:03.597" v="2354" actId="478"/>
          <ac:picMkLst>
            <pc:docMk/>
            <pc:sldMk cId="2797400075" sldId="265"/>
            <ac:picMk id="6" creationId="{D81617EB-1FE1-CC1E-90E9-E96F0954754E}"/>
          </ac:picMkLst>
        </pc:picChg>
      </pc:sldChg>
      <pc:sldMasterChg chg="modTransition modSldLayout">
        <pc:chgData name="Brahmos Sharma" userId="62ee067fb0017fe1" providerId="LiveId" clId="{E2350F66-B0FB-4E33-BE50-AF1C50459E3A}" dt="2024-06-14T06:18:23.501" v="2110"/>
        <pc:sldMasterMkLst>
          <pc:docMk/>
          <pc:sldMasterMk cId="3637843922" sldId="2147483648"/>
        </pc:sldMasterMkLst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1051823201" sldId="2147483649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4085211813" sldId="2147483650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635217152" sldId="2147483651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3239224843" sldId="2147483652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1641258994" sldId="2147483653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3200065355" sldId="2147483654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3012841181" sldId="2147483655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1300618558" sldId="2147483656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853197321" sldId="2147483657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268479914" sldId="2147483658"/>
          </pc:sldLayoutMkLst>
        </pc:sldLayoutChg>
        <pc:sldLayoutChg chg="modTransition">
          <pc:chgData name="Brahmos Sharma" userId="62ee067fb0017fe1" providerId="LiveId" clId="{E2350F66-B0FB-4E33-BE50-AF1C50459E3A}" dt="2024-06-14T06:18:23.501" v="2110"/>
          <pc:sldLayoutMkLst>
            <pc:docMk/>
            <pc:sldMasterMk cId="3637843922" sldId="2147483648"/>
            <pc:sldLayoutMk cId="183477115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F6EA-0A7B-A680-D47A-B15217B62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A53F2-FDC2-5E01-1AC8-2D722F8C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3AB9-72FB-F9FF-BF0F-4675CBB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2BE4-D8ED-A235-EB7E-FF41248F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DBB1-BA24-FE4C-DE3A-72A6DA9C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2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3FD0-B582-7025-E958-F0635D37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E836-8CC2-147B-B779-053CC9B52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75916-63A0-4A79-D5DE-1F615642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CD5D-00BC-8748-9245-8317072B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6033-28A8-3623-81D3-50FF30DC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8CCA7-2C8A-0263-822E-5FE7CEBE0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29F4F-0569-A7F0-5C08-EFF1C6E9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7E16-327D-798F-EFAE-327CA74F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41F28-FFA4-8D24-D0D0-0E3A9BAF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0AA9-D218-413D-3C80-65AAC05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7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9653-2105-4E62-D0DC-F126CE08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1980-BE29-51EF-85F4-7C061A2B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843D-1664-50B0-0A99-4A5154AA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8EFD-152E-70EF-15AB-2901F125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DBB7-6092-0064-A6B7-B2B07CAD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1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B88E-121F-0443-B823-6E44A6DF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3EB57-1CD6-F5C8-D63B-5B84C805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C7C1-C0A0-0835-F6EA-9065C8D7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0C51-60F8-37D3-8C50-B85D99FB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31F3-3FD6-4A7F-590E-E637C078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1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917E-DE1B-CE60-E61C-DCC32EA6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6EC1-B9C9-FFDA-ABAE-FBA426EB9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29740-C302-2F59-D7A0-CAE7A7539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AB09-766C-6941-54D7-864F9CF8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8596C-AAC8-3BAD-97EC-2BE3B061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1DCE-957E-CFA7-2F1A-2DD770B1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2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C9F3-B8E0-2C7E-BF98-43061D00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BAEE-C7D4-CB6E-4E46-5C607423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415F5-B47B-CEC5-EBF1-23A92CC4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72F1C-F836-8A88-FEF8-9C83C8B6C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5B7A9-6710-474A-2474-27728B2DD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9CB2F-3A96-C37C-A960-275D6D61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CDFB-ECED-5B37-EADE-86F59E8C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FC69E-0604-3CEE-7A04-43DCCDAE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5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E0EA-866D-AD8B-7C73-6CE9D971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4F832-7FC0-B32D-0B2A-8F75D2C7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934B4-CC56-B498-F503-DD7C5C3C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C3F27-CFDE-35C9-EB5C-4F3E2D6B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6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0B146-B605-5A85-6A2D-33F20D5C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05F49-7596-8394-2FA0-24A7E5BA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A7D9-B3C2-AAB5-B46D-FF36355A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4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F440-D948-D57C-AC29-1E5311B3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19F0-891C-CBEF-7F4A-42433163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F1A3A-53E3-3E1B-36A6-6D462AE7A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41CAB-7CD5-0B6A-0E98-1A1F0769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442F8-2806-FBBC-2BF9-FBC00112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C1B0-D161-EC1E-8B54-C01F1CC3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1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938C-C105-EA82-28D7-BB977333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498EB-7D29-12B1-24B2-C1A19CF1B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6200D-AF6C-656E-492C-0CBD1F36B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F923-C6B7-54B9-DA84-C9592846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0959D-4FE7-5B96-E1F3-7E89EDB5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93B5E-8D21-D5DB-978C-83E4AFEF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9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251C1-3FB1-8B23-5EE6-F35DEC78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C7B2-CD19-F564-854E-41150463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EFD8-7627-C0F3-1A2E-6D99CBBC2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C35F-D995-445D-8BB0-6C3D7FA7EBF2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60A6-8631-A994-A08C-CA7D4C44E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C3D9A-0A31-4558-F174-3989F87C4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5A50-BC6F-4BE9-B8C0-4BC8B026D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D438-CA91-B340-2FA7-07D222EAC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ptos" panose="020B0004020202020204" pitchFamily="34" charset="0"/>
              </a:rPr>
              <a:t>CineMatch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B3CC2-FF7D-EDFE-4308-B17F7711C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Movie Storage &amp; Recommendation System</a:t>
            </a:r>
          </a:p>
          <a:p>
            <a:r>
              <a:rPr lang="en-GB" dirty="0">
                <a:latin typeface="Aptos" panose="020B0004020202020204" pitchFamily="34" charset="0"/>
              </a:rPr>
              <a:t>Brahmos Ryan Sharma – 21BTRCL023</a:t>
            </a:r>
          </a:p>
        </p:txBody>
      </p:sp>
    </p:spTree>
    <p:extLst>
      <p:ext uri="{BB962C8B-B14F-4D97-AF65-F5344CB8AC3E}">
        <p14:creationId xmlns:p14="http://schemas.microsoft.com/office/powerpoint/2010/main" val="393265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8D50-4C42-46EA-009A-9012975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Outputs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4F4F-A69A-DAD3-EF66-C5723EC7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58967"/>
          </a:xfrm>
        </p:spPr>
        <p:txBody>
          <a:bodyPr>
            <a:noAutofit/>
          </a:bodyPr>
          <a:lstStyle/>
          <a:p>
            <a:r>
              <a:rPr lang="en-GB" sz="2000" b="1" dirty="0">
                <a:latin typeface="Aptos" panose="020B0004020202020204" pitchFamily="34" charset="0"/>
              </a:rPr>
              <a:t>Searching for a Title &amp; Recommending Similar Movies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result = </a:t>
            </a:r>
            <a:r>
              <a:rPr lang="en-GB" sz="2000" dirty="0" err="1">
                <a:latin typeface="Aptos" panose="020B0004020202020204" pitchFamily="34" charset="0"/>
              </a:rPr>
              <a:t>get_movie_details_and_recommend_similar</a:t>
            </a:r>
            <a:r>
              <a:rPr lang="en-GB" sz="2000" dirty="0">
                <a:latin typeface="Aptos" panose="020B0004020202020204" pitchFamily="34" charset="0"/>
              </a:rPr>
              <a:t>(movies, "The Godfather")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print(result)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'</a:t>
            </a:r>
            <a:r>
              <a:rPr lang="en-GB" sz="2000" dirty="0" err="1">
                <a:latin typeface="Aptos" panose="020B0004020202020204" pitchFamily="34" charset="0"/>
              </a:rPr>
              <a:t>movie_details</a:t>
            </a:r>
            <a:r>
              <a:rPr lang="en-GB" sz="2000" dirty="0">
                <a:latin typeface="Aptos" panose="020B0004020202020204" pitchFamily="34" charset="0"/>
              </a:rPr>
              <a:t>': {'genre': 'Crime', 'rating': 9.2},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'</a:t>
            </a:r>
            <a:r>
              <a:rPr lang="en-GB" sz="2000" dirty="0" err="1">
                <a:latin typeface="Aptos" panose="020B0004020202020204" pitchFamily="34" charset="0"/>
              </a:rPr>
              <a:t>similar_movies</a:t>
            </a:r>
            <a:r>
              <a:rPr lang="en-GB" sz="2000" dirty="0">
                <a:latin typeface="Aptos" panose="020B0004020202020204" pitchFamily="34" charset="0"/>
              </a:rPr>
              <a:t>': {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'Pulp Fiction': {'genre': 'Crime', 'rating': 8.9},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    'The Godfather Part II': {'genre': 'Crime', 'rating': 9.0}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25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F38F-E0F9-CD39-17C6-1D6B052F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Introduction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25A1-386C-5112-797A-DCE78D97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Aptos" panose="020B0004020202020204" pitchFamily="34" charset="0"/>
              </a:rPr>
              <a:t>CineMatch</a:t>
            </a:r>
            <a:r>
              <a:rPr lang="en-GB" sz="2000" dirty="0">
                <a:latin typeface="Aptos" panose="020B0004020202020204" pitchFamily="34" charset="0"/>
              </a:rPr>
              <a:t> is a Python-based movie recommendation system designed to manage and suggest movies to users using efficient in-memory data structures. The system offers three main functionalities: storing movie details, searching for movies, and recommending top-rated movies based on user-defined criteria.</a:t>
            </a:r>
          </a:p>
          <a:p>
            <a:pPr marL="0" indent="0">
              <a:buNone/>
            </a:pPr>
            <a:endParaRPr lang="en-GB" sz="2000" dirty="0">
              <a:latin typeface="Aptos" panose="020B0004020202020204" pitchFamily="34" charset="0"/>
            </a:endParaRPr>
          </a:p>
          <a:p>
            <a:r>
              <a:rPr lang="en-GB" sz="2000" b="1" dirty="0">
                <a:latin typeface="Aptos" panose="020B0004020202020204" pitchFamily="34" charset="0"/>
              </a:rPr>
              <a:t>Languages: </a:t>
            </a:r>
            <a:r>
              <a:rPr lang="en-GB" sz="2000" dirty="0">
                <a:latin typeface="Aptos" panose="020B0004020202020204" pitchFamily="34" charset="0"/>
              </a:rPr>
              <a:t>Python</a:t>
            </a:r>
          </a:p>
          <a:p>
            <a:r>
              <a:rPr lang="en-GB" sz="2000" b="1" dirty="0">
                <a:latin typeface="Aptos" panose="020B0004020202020204" pitchFamily="34" charset="0"/>
              </a:rPr>
              <a:t>Data Structures: </a:t>
            </a:r>
            <a:r>
              <a:rPr lang="en-GB" sz="2000" dirty="0">
                <a:latin typeface="Aptos" panose="020B0004020202020204" pitchFamily="34" charset="0"/>
              </a:rPr>
              <a:t>Movies are stored in lists and dictionaries.</a:t>
            </a:r>
          </a:p>
          <a:p>
            <a:r>
              <a:rPr lang="en-GB" sz="2000" b="1" dirty="0">
                <a:latin typeface="Aptos" panose="020B0004020202020204" pitchFamily="34" charset="0"/>
              </a:rPr>
              <a:t>Sorting: </a:t>
            </a:r>
            <a:r>
              <a:rPr lang="en-GB" sz="2000" dirty="0">
                <a:latin typeface="Aptos" panose="020B0004020202020204" pitchFamily="34" charset="0"/>
              </a:rPr>
              <a:t>Bubble sort for sorting movies based on ratings.</a:t>
            </a:r>
          </a:p>
          <a:p>
            <a:r>
              <a:rPr lang="en-GB" sz="2000" b="1" dirty="0">
                <a:latin typeface="Aptos" panose="020B0004020202020204" pitchFamily="34" charset="0"/>
              </a:rPr>
              <a:t>Searching</a:t>
            </a:r>
            <a:r>
              <a:rPr lang="en-GB" sz="2000" dirty="0">
                <a:latin typeface="Aptos" panose="020B0004020202020204" pitchFamily="34" charset="0"/>
              </a:rPr>
              <a:t>: Linear search for finding movies by title or genre.</a:t>
            </a:r>
          </a:p>
          <a:p>
            <a:endParaRPr lang="en-GB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F1A-2759-7152-3550-5CCF14E5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Features &amp; Functionalities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DC44-0629-A544-C4D8-AFA3D717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38312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Aptos" panose="020B0004020202020204" pitchFamily="34" charset="0"/>
              </a:rPr>
              <a:t>Add Movie</a:t>
            </a:r>
            <a:r>
              <a:rPr lang="en-GB" sz="2000" dirty="0">
                <a:latin typeface="Aptos" panose="020B00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Users can add movies with details including title, genre, actors, and rating.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Data is stored in dictionaries for efficient access and retrieval.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The ratings are limited between 1 &amp; 10. Three different genres are validated</a:t>
            </a:r>
          </a:p>
          <a:p>
            <a:pPr marL="0" indent="0">
              <a:buNone/>
            </a:pPr>
            <a:endParaRPr lang="en-GB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82CF5-9DE4-7BEF-5076-899806FA6E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46" b="64219"/>
          <a:stretch/>
        </p:blipFill>
        <p:spPr>
          <a:xfrm>
            <a:off x="769307" y="3631714"/>
            <a:ext cx="4775703" cy="2217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CFD830-379B-70C5-A2D7-4578B72E6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5"/>
          <a:stretch/>
        </p:blipFill>
        <p:spPr>
          <a:xfrm>
            <a:off x="5330279" y="3671489"/>
            <a:ext cx="6136255" cy="22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2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ED07-4ADE-5D25-9864-436E9F3F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Features &amp; Functionalities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EFAB-BA08-AD43-96EB-1B483AA0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>
                <a:latin typeface="Aptos" panose="020B0004020202020204" pitchFamily="34" charset="0"/>
              </a:rPr>
              <a:t>Delete Movies: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Users can delete a movie from the list using the title.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Linear search is used to find the title in the dictionary.</a:t>
            </a:r>
          </a:p>
          <a:p>
            <a:pPr marL="0" indent="0">
              <a:buNone/>
            </a:pPr>
            <a:endParaRPr lang="en-GB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GB" sz="2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69ADF-E221-1D2E-49DA-ED1A4808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4444"/>
            <a:ext cx="6345477" cy="19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127-B560-C3C2-8C28-21F6EF25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Search &amp; Recommend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C0D6-4552-0697-0BEB-AE6772C5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ptos" panose="020B0004020202020204" pitchFamily="34" charset="0"/>
              </a:rPr>
              <a:t>A user can search for a movie and then similar movies are recommended based on genre. Similar to Netflix’s recommendation system, when we type the title of a movie/show, we get details of that movie and also get similar movies.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6D961-32FA-3520-DB99-DCA89407D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0"/>
          <a:stretch/>
        </p:blipFill>
        <p:spPr>
          <a:xfrm>
            <a:off x="838200" y="2830882"/>
            <a:ext cx="8242126" cy="31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9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127-B560-C3C2-8C28-21F6EF25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Search &amp; Recommend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C0D6-4552-0697-0BEB-AE6772C5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876" y="1690688"/>
            <a:ext cx="10515600" cy="127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We input the title of the movie and then we output.</a:t>
            </a:r>
          </a:p>
          <a:p>
            <a:r>
              <a:rPr lang="en-IN" sz="2000" dirty="0">
                <a:latin typeface="Aptos" panose="020B0004020202020204" pitchFamily="34" charset="0"/>
              </a:rPr>
              <a:t>Details about the movie (found using Linear Search).</a:t>
            </a:r>
          </a:p>
          <a:p>
            <a:r>
              <a:rPr lang="en-IN" sz="2000" dirty="0">
                <a:latin typeface="Aptos" panose="020B0004020202020204" pitchFamily="34" charset="0"/>
              </a:rPr>
              <a:t>Similar movies are Sorted (Bubble Sort) &amp; Recommended based on genre.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617EB-1FE1-CC1E-90E9-E96F0954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6" y="3097369"/>
            <a:ext cx="7280753" cy="30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127-B560-C3C2-8C28-21F6EF25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Recommend Top 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C0D6-4552-0697-0BEB-AE6772C5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876" y="1690688"/>
            <a:ext cx="10515600" cy="127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We enter the number of top movies we want to recommend &amp; then our program sorts the movies using bubble sort. And then returns the top n movies based on the ratings.</a:t>
            </a:r>
            <a:endParaRPr lang="en-IN" sz="2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48FEE-797B-4BD3-986E-52BB27F3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" y="2530531"/>
            <a:ext cx="7847557" cy="34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8D50-4C42-46EA-009A-9012975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Outputs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4F4F-A69A-DAD3-EF66-C5723EC7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>
                <a:latin typeface="Aptos" panose="020B0004020202020204" pitchFamily="34" charset="0"/>
              </a:rPr>
              <a:t>Adding Movies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Movie '3 Idiots' added successfully.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Movie 'Dangal' added successfully.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Movie 'Sholay' added successfully.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Movie 'Dilwale Dulhania Le </a:t>
            </a:r>
            <a:r>
              <a:rPr lang="en-GB" sz="2000" dirty="0" err="1">
                <a:latin typeface="Aptos" panose="020B0004020202020204" pitchFamily="34" charset="0"/>
              </a:rPr>
              <a:t>Jayenge</a:t>
            </a:r>
            <a:r>
              <a:rPr lang="en-GB" sz="2000" dirty="0">
                <a:latin typeface="Aptos" panose="020B0004020202020204" pitchFamily="34" charset="0"/>
              </a:rPr>
              <a:t>' added successfully.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Movie 'Gully Boy' added successfully.</a:t>
            </a:r>
          </a:p>
          <a:p>
            <a:pPr marL="0" indent="0">
              <a:buNone/>
            </a:pPr>
            <a:endParaRPr lang="en-GB" sz="2000" dirty="0">
              <a:latin typeface="Aptos" panose="020B0004020202020204" pitchFamily="34" charset="0"/>
            </a:endParaRPr>
          </a:p>
          <a:p>
            <a:r>
              <a:rPr lang="en-GB" sz="2000" b="1" dirty="0">
                <a:latin typeface="Aptos" panose="020B0004020202020204" pitchFamily="34" charset="0"/>
              </a:rPr>
              <a:t>Deleting Movies</a:t>
            </a:r>
          </a:p>
          <a:p>
            <a:pPr marL="0" indent="0">
              <a:buNone/>
            </a:pPr>
            <a:r>
              <a:rPr lang="en-GB" sz="2000" dirty="0" err="1">
                <a:latin typeface="Aptos" panose="020B0004020202020204" pitchFamily="34" charset="0"/>
              </a:rPr>
              <a:t>delete_movie</a:t>
            </a:r>
            <a:r>
              <a:rPr lang="en-GB" sz="2000" dirty="0">
                <a:latin typeface="Aptos" panose="020B0004020202020204" pitchFamily="34" charset="0"/>
              </a:rPr>
              <a:t>(movies, "Sholay")</a:t>
            </a:r>
          </a:p>
          <a:p>
            <a:pPr marL="0" indent="0">
              <a:buNone/>
            </a:pPr>
            <a:r>
              <a:rPr lang="en-GB" sz="2000" dirty="0">
                <a:latin typeface="Aptos" panose="020B0004020202020204" pitchFamily="34" charset="0"/>
              </a:rPr>
              <a:t>Movie 'Sholay' deleted successfully.</a:t>
            </a:r>
          </a:p>
          <a:p>
            <a:pPr marL="0" indent="0">
              <a:buNone/>
            </a:pPr>
            <a:endParaRPr lang="en-GB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5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8D50-4C42-46EA-009A-90129757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08"/>
            <a:ext cx="10515600" cy="1325563"/>
          </a:xfrm>
        </p:spPr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Outputs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4F4F-A69A-DAD3-EF66-C5723EC7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434"/>
            <a:ext cx="10515600" cy="5167312"/>
          </a:xfrm>
        </p:spPr>
        <p:txBody>
          <a:bodyPr>
            <a:noAutofit/>
          </a:bodyPr>
          <a:lstStyle/>
          <a:p>
            <a:r>
              <a:rPr lang="en-GB" sz="1800" b="1" dirty="0">
                <a:latin typeface="Aptos" panose="020B0004020202020204" pitchFamily="34" charset="0"/>
              </a:rPr>
              <a:t>Searching for a Movie Based On Genre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result = </a:t>
            </a:r>
            <a:r>
              <a:rPr lang="en-GB" sz="1800" dirty="0" err="1">
                <a:latin typeface="Aptos" panose="020B0004020202020204" pitchFamily="34" charset="0"/>
              </a:rPr>
              <a:t>search_movie_by_genre</a:t>
            </a:r>
            <a:r>
              <a:rPr lang="en-GB" sz="1800" dirty="0">
                <a:latin typeface="Aptos" panose="020B0004020202020204" pitchFamily="34" charset="0"/>
              </a:rPr>
              <a:t>(movies, "Drama")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print(result)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'Dangal': {'genre': 'Drama', 'rating': 8.4},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'Gully Boy': {'genre': 'Drama', 'rating': 8.0}}</a:t>
            </a:r>
          </a:p>
          <a:p>
            <a:r>
              <a:rPr lang="en-GB" sz="1800" b="1" dirty="0">
                <a:latin typeface="Aptos" panose="020B0004020202020204" pitchFamily="34" charset="0"/>
              </a:rPr>
              <a:t>Recommending Top N Movies based on ratings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movies = {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"3 Idiots": {"genre": "Comedy", "rating": 8.4},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"Dangal": {"genre": "Drama", "rating": 8.4},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"Sholay": {"genre": "Action", "rating": 8.2},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"Dilwale Dulhania Le </a:t>
            </a:r>
            <a:r>
              <a:rPr lang="en-GB" sz="1800" dirty="0" err="1">
                <a:latin typeface="Aptos" panose="020B0004020202020204" pitchFamily="34" charset="0"/>
              </a:rPr>
              <a:t>Jayenge</a:t>
            </a:r>
            <a:r>
              <a:rPr lang="en-GB" sz="1800" dirty="0">
                <a:latin typeface="Aptos" panose="020B0004020202020204" pitchFamily="34" charset="0"/>
              </a:rPr>
              <a:t>": {"genre": "Romance", "rating": 8.1},</a:t>
            </a:r>
          </a:p>
          <a:p>
            <a:pPr marL="0" indent="0">
              <a:buNone/>
            </a:pPr>
            <a:r>
              <a:rPr lang="en-GB" sz="1800" dirty="0">
                <a:latin typeface="Aptos" panose="020B0004020202020204" pitchFamily="34" charset="0"/>
              </a:rPr>
              <a:t>    "Gully Boy": {"genre": "Drama", "rating": 8.0}}</a:t>
            </a:r>
          </a:p>
          <a:p>
            <a:pPr marL="0" indent="0">
              <a:buNone/>
            </a:pPr>
            <a:endParaRPr lang="en-GB" sz="20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7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CineMatch</vt:lpstr>
      <vt:lpstr>Introduction</vt:lpstr>
      <vt:lpstr>Features &amp; Functionalities</vt:lpstr>
      <vt:lpstr>Features &amp; Functionalities</vt:lpstr>
      <vt:lpstr>Search &amp; Recommend</vt:lpstr>
      <vt:lpstr>Search &amp; Recommend</vt:lpstr>
      <vt:lpstr>Recommend Top N</vt:lpstr>
      <vt:lpstr>Outputs</vt:lpstr>
      <vt:lpstr>Outputs</vt:lpstr>
      <vt:lpstr>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Brahmos Sharma</dc:creator>
  <cp:lastModifiedBy>Brahmos Sharma</cp:lastModifiedBy>
  <cp:revision>1</cp:revision>
  <dcterms:created xsi:type="dcterms:W3CDTF">2024-06-14T05:20:19Z</dcterms:created>
  <dcterms:modified xsi:type="dcterms:W3CDTF">2024-06-14T06:26:56Z</dcterms:modified>
</cp:coreProperties>
</file>