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96" autoAdjust="0"/>
  </p:normalViewPr>
  <p:slideViewPr>
    <p:cSldViewPr snapToGrid="0">
      <p:cViewPr varScale="1">
        <p:scale>
          <a:sx n="101" d="100"/>
          <a:sy n="101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268AB-7699-4EFB-A4D6-DFAF638B0BCE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57C90-3DC1-4BBC-A83B-C302B56D5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8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 : Hello Brown, We hope you are having a great month so far.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7C90-3DC1-4BBC-A83B-C302B56D52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 : </a:t>
            </a:r>
            <a:r>
              <a:rPr lang="en-US" dirty="0"/>
              <a:t>Here is</a:t>
            </a:r>
            <a:r>
              <a:rPr lang="en-US" baseline="0" dirty="0"/>
              <a:t> your Enrich Miles statement for the month of September.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7C90-3DC1-4BBC-A83B-C302B56D52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VO : To redeem your points, visit our Enrich website to check all redemption offers and plan a exciting holidays with Enrich.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7C90-3DC1-4BBC-A83B-C302B56D52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9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VO :</a:t>
            </a:r>
            <a:r>
              <a:rPr lang="en-US" baseline="0" dirty="0"/>
              <a:t> </a:t>
            </a:r>
            <a:r>
              <a:rPr lang="en-US" dirty="0"/>
              <a:t>Visit</a:t>
            </a:r>
            <a:r>
              <a:rPr lang="en-US" baseline="0" dirty="0"/>
              <a:t> our enrich website now to experience the new look and feel that enables you to check your account details and redemption offers with 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57C90-3DC1-4BBC-A83B-C302B56D52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6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0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3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9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2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4256-95AD-47C2-8DDF-2914429EFD52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7AFC-36C1-46D5-9FDD-2CD7FB86F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9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6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9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86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Chandel</dc:creator>
  <cp:lastModifiedBy>Amit Chandel</cp:lastModifiedBy>
  <cp:revision>24</cp:revision>
  <dcterms:created xsi:type="dcterms:W3CDTF">2016-09-02T12:25:22Z</dcterms:created>
  <dcterms:modified xsi:type="dcterms:W3CDTF">2016-11-17T14:21:21Z</dcterms:modified>
</cp:coreProperties>
</file>